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74" r:id="rId3"/>
    <p:sldMasterId id="2147483691" r:id="rId4"/>
  </p:sldMasterIdLst>
  <p:notesMasterIdLst>
    <p:notesMasterId r:id="rId26"/>
  </p:notesMasterIdLst>
  <p:sldIdLst>
    <p:sldId id="380" r:id="rId5"/>
    <p:sldId id="394" r:id="rId6"/>
    <p:sldId id="385" r:id="rId7"/>
    <p:sldId id="320" r:id="rId8"/>
    <p:sldId id="361" r:id="rId9"/>
    <p:sldId id="377" r:id="rId10"/>
    <p:sldId id="378" r:id="rId11"/>
    <p:sldId id="389" r:id="rId12"/>
    <p:sldId id="393" r:id="rId13"/>
    <p:sldId id="366" r:id="rId14"/>
    <p:sldId id="373" r:id="rId15"/>
    <p:sldId id="347" r:id="rId16"/>
    <p:sldId id="396" r:id="rId17"/>
    <p:sldId id="349" r:id="rId18"/>
    <p:sldId id="398" r:id="rId19"/>
    <p:sldId id="382" r:id="rId20"/>
    <p:sldId id="376" r:id="rId21"/>
    <p:sldId id="390" r:id="rId22"/>
    <p:sldId id="381" r:id="rId23"/>
    <p:sldId id="395" r:id="rId24"/>
    <p:sldId id="397" r:id="rId25"/>
  </p:sldIdLst>
  <p:sldSz cx="9144000" cy="6858000" type="screen4x3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0000"/>
    <a:srgbClr val="FF6600"/>
    <a:srgbClr val="FF00FF"/>
    <a:srgbClr val="9900CC"/>
    <a:srgbClr val="FFFF99"/>
    <a:srgbClr val="0000FF"/>
    <a:srgbClr val="66FFFF"/>
    <a:srgbClr val="00FFFF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415" autoAdjust="0"/>
  </p:normalViewPr>
  <p:slideViewPr>
    <p:cSldViewPr>
      <p:cViewPr varScale="1">
        <p:scale>
          <a:sx n="83" d="100"/>
          <a:sy n="83" d="100"/>
        </p:scale>
        <p:origin x="7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5373" y="0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5373" y="9371285"/>
            <a:ext cx="2918831" cy="493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D6C5AC1-24BA-4976-A8E3-6DAEB0D48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1E4511-5A18-4519-A1B6-4E324099C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468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B04B02-8A32-428B-83D1-0D04117AC1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430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BA1EA0-046F-4D41-B9E1-776B6B6ED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47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A71D56-B761-40D2-8751-DCDC5A59E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543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837A1-0E7B-47A0-8C94-C6BEC5033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79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11B0A-283F-4807-A5D2-0004D47E3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024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B3A3F-3F01-49C6-A26A-8680815B0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3504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4D550-E14A-4C3B-B223-0B3BE11EC3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2817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87C2C0-D8A7-4B1C-8680-B44590C3CA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3473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2B9A5-E5BD-44D6-9DDF-6DE69C96F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707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88DF5-B611-4DBE-AD4B-7FB5AE451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82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8DCE4-F9F3-49FA-AE58-FDCA40A96B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519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8B435-4154-4C7F-AA80-B13265C7B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89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E5445D-F76F-410E-9B26-FAA43F111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40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79758C-D05B-41F8-B69E-B7E9AA7969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6564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B0D45-7472-4783-8A2D-BABF0BD865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6966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E4511-5A18-4519-A1B6-4E324099C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030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8DCE4-F9F3-49FA-AE58-FDCA40A96B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6548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7DAF5-2D4E-4B89-921E-24232FA68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3211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960B8F-6EFA-40E3-94C4-B2C911130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263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2C6C49-DD6F-462C-A723-2E3D864E7C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49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FDEDC-A784-42FA-ABA4-A4B09AFB7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1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7DAF5-2D4E-4B89-921E-24232FA686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028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3688-3FF3-4790-8D68-E402F4A52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7756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F380C-995A-4F7B-B2E6-BEFDCA5A7B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27015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A61CC8-20CC-48EE-ADF5-850A8F3F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6027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5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56961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001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081268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2947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04B02-8A32-428B-83D1-0D04117AC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66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A1EA0-046F-4D41-B9E1-776B6B6ED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95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960B8F-6EFA-40E3-94C4-B2C9111300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55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E81E4511-5A18-4519-A1B6-4E324099C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127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F8DCE4-F9F3-49FA-AE58-FDCA40A96B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170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E97DAF5-2D4E-4B89-921E-24232FA686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4279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86960B8F-6EFA-40E3-94C4-B2C9111300E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840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552C6C49-DD6F-462C-A723-2E3D864E7CD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447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AFDEDC-A784-42FA-ABA4-A4B09AFB7D2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452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E03688-3FF3-4790-8D68-E402F4A529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6825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0F380C-995A-4F7B-B2E6-BEFDCA5A7B4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5549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3EA61CC8-20CC-48EE-ADF5-850A8F3F32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20677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70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C6C49-DD6F-462C-A723-2E3D864E7C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568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39661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77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21905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7283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B04B02-8A32-428B-83D1-0D04117AC14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086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BA1EA0-046F-4D41-B9E1-776B6B6ED7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FDEDC-A784-42FA-ABA4-A4B09AFB7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19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3688-3FF3-4790-8D68-E402F4A529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21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F380C-995A-4F7B-B2E6-BEFDCA5A7B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247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61CC8-20CC-48EE-ADF5-850A8F3F32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53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A7E362-D6CA-4006-84CD-60909D15BA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CC99FF"/>
            </a:gs>
            <a:gs pos="100000">
              <a:schemeClr val="bg1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C3F1075-73AE-41EB-AA95-EAB226DBB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NI-Times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1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A1A7E362-D6CA-4006-84CD-60909D15BA8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4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8.pn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5" name="AutoShape 23"/>
          <p:cNvGrpSpPr>
            <a:grpSpLocks/>
          </p:cNvGrpSpPr>
          <p:nvPr/>
        </p:nvGrpSpPr>
        <p:grpSpPr bwMode="auto">
          <a:xfrm>
            <a:off x="0" y="-533400"/>
            <a:ext cx="1298575" cy="7874000"/>
            <a:chOff x="-69" y="-388"/>
            <a:chExt cx="1309" cy="5952"/>
          </a:xfrm>
        </p:grpSpPr>
        <p:pic>
          <p:nvPicPr>
            <p:cNvPr id="121859" name="AutoShape 2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69" y="-388"/>
              <a:ext cx="1309" cy="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1860" name="Text Box 4"/>
            <p:cNvSpPr txBox="1">
              <a:spLocks noChangeArrowheads="1"/>
            </p:cNvSpPr>
            <p:nvPr/>
          </p:nvSpPr>
          <p:spPr bwMode="auto">
            <a:xfrm rot="21430009">
              <a:off x="86" y="753"/>
              <a:ext cx="997" cy="3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17" tIns="45709" rIns="91417" bIns="45709" anchor="ctr"/>
            <a:lstStyle>
              <a:lvl1pPr defTabSz="6397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520700" indent="-200025" defTabSz="6397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800100" indent="-160338" defTabSz="6397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120775" indent="-160338" defTabSz="6397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439863" indent="-160338" defTabSz="6397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1897063" indent="-160338" defTabSz="639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354263" indent="-160338" defTabSz="639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2811463" indent="-160338" defTabSz="639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268663" indent="-160338" defTabSz="6397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endParaRPr lang="vi-VN" sz="1400">
                <a:latin typeface=".VnArial" pitchFamily="34" charset="0"/>
              </a:endParaRPr>
            </a:p>
          </p:txBody>
        </p:sp>
      </p:grpSp>
      <p:sp>
        <p:nvSpPr>
          <p:cNvPr id="8218" name="AutoShape 26"/>
          <p:cNvSpPr>
            <a:spLocks noChangeArrowheads="1"/>
          </p:cNvSpPr>
          <p:nvPr/>
        </p:nvSpPr>
        <p:spPr bwMode="auto">
          <a:xfrm rot="2318770">
            <a:off x="765175" y="-882650"/>
            <a:ext cx="2057400" cy="7239000"/>
          </a:xfrm>
          <a:prstGeom prst="lightningBolt">
            <a:avLst/>
          </a:prstGeom>
          <a:gradFill rotWithShape="1">
            <a:gsLst>
              <a:gs pos="0">
                <a:schemeClr val="tx1">
                  <a:alpha val="14000"/>
                </a:schemeClr>
              </a:gs>
              <a:gs pos="50000">
                <a:srgbClr val="FFFF00">
                  <a:alpha val="49001"/>
                </a:srgbClr>
              </a:gs>
              <a:gs pos="100000">
                <a:schemeClr val="tx1">
                  <a:alpha val="14000"/>
                </a:scheme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7" tIns="45709" rIns="91417" bIns="45709" anchor="ctr"/>
          <a:lstStyle/>
          <a:p>
            <a:pPr defTabSz="639763" eaLnBrk="0" hangingPunct="0"/>
            <a:endParaRPr lang="vi-VN" sz="1400">
              <a:latin typeface=".VnArial" pitchFamily="34" charset="0"/>
            </a:endParaRPr>
          </a:p>
        </p:txBody>
      </p:sp>
      <p:pic>
        <p:nvPicPr>
          <p:cNvPr id="121862" name="Picture 8" descr="Fireworks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7620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8" descr="Fireworks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7150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4" name="Picture 8" descr="Fireworks-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340350"/>
            <a:ext cx="985838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5" name="Picture 4" descr="buom hoa don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09600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6" name="WordArt 10"/>
          <p:cNvSpPr>
            <a:spLocks noChangeArrowheads="1" noChangeShapeType="1" noTextEdit="1"/>
          </p:cNvSpPr>
          <p:nvPr/>
        </p:nvSpPr>
        <p:spPr bwMode="auto">
          <a:xfrm>
            <a:off x="685800" y="228600"/>
            <a:ext cx="7772400" cy="53022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437571"/>
              </a:avLst>
            </a:prstTxWarp>
          </a:bodyPr>
          <a:lstStyle/>
          <a:p>
            <a:pPr algn="ctr"/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chµo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mõng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c¸c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thÇy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c«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gi¸o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®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Õn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víi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héi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thi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gi¸o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viªn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d¹y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giái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cÊp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</a:t>
            </a:r>
            <a:r>
              <a:rPr lang="en-US" sz="3600" b="1" kern="10" dirty="0" err="1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thµnh</a:t>
            </a:r>
            <a:r>
              <a:rPr lang="en-US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AvantH"/>
              </a:rPr>
              <a:t> phè</a:t>
            </a:r>
          </a:p>
        </p:txBody>
      </p:sp>
      <p:sp>
        <p:nvSpPr>
          <p:cNvPr id="121867" name="WordArt 11"/>
          <p:cNvSpPr>
            <a:spLocks noChangeArrowheads="1" noChangeShapeType="1" noTextEdit="1"/>
          </p:cNvSpPr>
          <p:nvPr/>
        </p:nvSpPr>
        <p:spPr bwMode="auto">
          <a:xfrm>
            <a:off x="228600" y="3657600"/>
            <a:ext cx="8610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2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fani HeavyH"/>
              </a:rPr>
              <a:t>phßng gi¸o dôc vµ ®µo t¹o quËn long biªn</a:t>
            </a:r>
            <a:endParaRPr lang="en-US" sz="32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FF0066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fani HeavyH"/>
            </a:endParaRP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1524000" y="4495800"/>
            <a:ext cx="579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b="1" dirty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3200" b="1" dirty="0" smtClean="0">
                <a:solidFill>
                  <a:srgbClr val="6600CC"/>
                </a:solidFill>
                <a:latin typeface="Times New Roman" pitchFamily="18" charset="0"/>
                <a:cs typeface="Times New Roman" pitchFamily="18" charset="0"/>
              </a:rPr>
              <a:t>TOÁN LỚP 1</a:t>
            </a:r>
            <a:endParaRPr lang="en-US" sz="3200" b="1" dirty="0">
              <a:solidFill>
                <a:srgbClr val="6600CC"/>
              </a:solidFill>
            </a:endParaRPr>
          </a:p>
        </p:txBody>
      </p:sp>
      <p:sp>
        <p:nvSpPr>
          <p:cNvPr id="121869" name="Text Box 13"/>
          <p:cNvSpPr txBox="1">
            <a:spLocks noChangeArrowheads="1"/>
          </p:cNvSpPr>
          <p:nvPr/>
        </p:nvSpPr>
        <p:spPr bwMode="auto">
          <a:xfrm>
            <a:off x="990600" y="5257800"/>
            <a:ext cx="7467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000CC"/>
                </a:solidFill>
                <a:latin typeface=".VnVogue" pitchFamily="34" charset="0"/>
              </a:rPr>
              <a:t>  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Kim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– Q. Long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24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53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C:\Users\Administrator\Downloads\Chiase360.Com_HinhNenPowerPoint\chiase360.com (2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4048125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4217988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038" y="2332038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332038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0" descr="hoa nam nga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-182563"/>
            <a:ext cx="4343400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1" descr="hoa nam ngan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788" y="-182563"/>
            <a:ext cx="4343400" cy="800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8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350838"/>
            <a:ext cx="857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9" descr="Hoa hong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738" y="350838"/>
            <a:ext cx="857251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934233" y="2209026"/>
            <a:ext cx="7177726" cy="1067574"/>
          </a:xfrm>
          <a:prstGeom prst="rect">
            <a:avLst/>
          </a:prstGeom>
          <a:noFill/>
        </p:spPr>
        <p:txBody>
          <a:bodyPr>
            <a:prstTxWarp prst="textDoubleWave1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7200" b="1" spc="50">
                <a:ln w="11430">
                  <a:solidFill>
                    <a:srgbClr val="0070C0"/>
                  </a:solidFill>
                </a:ln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NGHỈ GIỮA GIỜ</a:t>
            </a:r>
          </a:p>
        </p:txBody>
      </p:sp>
      <p:pic>
        <p:nvPicPr>
          <p:cNvPr id="3" name="TroiNangTroiMua-V.A-2802169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835" end="94467.6734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029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09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71293"/>
              </p:ext>
            </p:extLst>
          </p:nvPr>
        </p:nvGraphicFramePr>
        <p:xfrm>
          <a:off x="4800600" y="685800"/>
          <a:ext cx="4114800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</a:tblGrid>
              <a:tr h="59436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ViÕt</a:t>
                      </a:r>
                      <a:r>
                        <a:rPr lang="en-US" sz="2000" baseline="0" dirty="0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sè</a:t>
                      </a:r>
                      <a:endParaRPr lang="en-US" sz="2000" dirty="0" smtClean="0">
                        <a:solidFill>
                          <a:srgbClr val="000099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008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lăm</a:t>
                      </a:r>
                      <a:endParaRPr lang="en-US" sz="240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240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bảy</a:t>
                      </a:r>
                      <a:endParaRPr lang="en-US" sz="240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endParaRPr lang="en-US" sz="240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43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</a:rPr>
                        <a:t>chín</a:t>
                      </a:r>
                      <a:endParaRPr lang="en-US" sz="240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219200" y="86380"/>
            <a:ext cx="7239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8000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Viết số</a:t>
            </a:r>
            <a:endParaRPr lang="en-US" sz="1400" b="1" dirty="0">
              <a:solidFill>
                <a:srgbClr val="8000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562702"/>
              </p:ext>
            </p:extLst>
          </p:nvPr>
        </p:nvGraphicFramePr>
        <p:xfrm>
          <a:off x="152400" y="700723"/>
          <a:ext cx="4114800" cy="4099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447800"/>
              </a:tblGrid>
              <a:tr h="592204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ViÕt</a:t>
                      </a:r>
                      <a:r>
                        <a:rPr lang="en-US" sz="1800" baseline="0" dirty="0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sè</a:t>
                      </a:r>
                      <a:endParaRPr lang="en-US" sz="1800" dirty="0" smtClean="0">
                        <a:solidFill>
                          <a:srgbClr val="000099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775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endParaRPr lang="en-US" sz="2800" baseline="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mốt</a:t>
                      </a:r>
                      <a:endParaRPr lang="en-US" sz="2800" dirty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endParaRPr lang="en-US" sz="280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8331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280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51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err="1" smtClean="0">
                          <a:solidFill>
                            <a:srgbClr val="000099"/>
                          </a:solidFill>
                        </a:rPr>
                        <a:t>Hai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mươi</a:t>
                      </a:r>
                      <a:r>
                        <a:rPr lang="en-US" sz="2800" baseline="0" dirty="0" smtClean="0">
                          <a:solidFill>
                            <a:srgbClr val="000099"/>
                          </a:solidFill>
                        </a:rPr>
                        <a:t> </a:t>
                      </a:r>
                      <a:r>
                        <a:rPr lang="en-US" sz="2800" baseline="0" dirty="0" err="1" smtClean="0">
                          <a:solidFill>
                            <a:srgbClr val="000099"/>
                          </a:solidFill>
                        </a:rPr>
                        <a:t>tư</a:t>
                      </a:r>
                      <a:endParaRPr lang="en-US" sz="2800" dirty="0" smtClean="0">
                        <a:solidFill>
                          <a:srgbClr val="000099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228600" y="4876800"/>
            <a:ext cx="8686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800080"/>
                </a:solidFill>
                <a:latin typeface="Times New Roman" pitchFamily="18" charset="0"/>
              </a:rPr>
              <a:t>b, Viết </a:t>
            </a:r>
            <a:r>
              <a:rPr lang="en-US" sz="2800" b="1" dirty="0">
                <a:solidFill>
                  <a:srgbClr val="800080"/>
                </a:solidFill>
                <a:latin typeface="Times New Roman" pitchFamily="18" charset="0"/>
              </a:rPr>
              <a:t>số vào dưới mỗi vạch của tia số rồi đọc các số đó:</a:t>
            </a:r>
            <a:endParaRPr lang="en-US" sz="3200" b="1" dirty="0">
              <a:solidFill>
                <a:srgbClr val="800080"/>
              </a:solidFill>
              <a:latin typeface="Times New Roman" pitchFamily="18" charset="0"/>
            </a:endParaRPr>
          </a:p>
        </p:txBody>
      </p:sp>
      <p:grpSp>
        <p:nvGrpSpPr>
          <p:cNvPr id="18" name="Group 46"/>
          <p:cNvGrpSpPr>
            <a:grpSpLocks/>
          </p:cNvGrpSpPr>
          <p:nvPr/>
        </p:nvGrpSpPr>
        <p:grpSpPr bwMode="auto">
          <a:xfrm>
            <a:off x="381000" y="5559425"/>
            <a:ext cx="8458200" cy="304800"/>
            <a:chOff x="240" y="2016"/>
            <a:chExt cx="5328" cy="192"/>
          </a:xfrm>
        </p:grpSpPr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432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81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1152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>
              <a:off x="153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33"/>
            <p:cNvSpPr>
              <a:spLocks noChangeShapeType="1"/>
            </p:cNvSpPr>
            <p:nvPr/>
          </p:nvSpPr>
          <p:spPr bwMode="auto">
            <a:xfrm>
              <a:off x="1920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4"/>
            <p:cNvSpPr>
              <a:spLocks noChangeShapeType="1"/>
            </p:cNvSpPr>
            <p:nvPr/>
          </p:nvSpPr>
          <p:spPr bwMode="auto">
            <a:xfrm>
              <a:off x="5280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5"/>
            <p:cNvSpPr>
              <a:spLocks noChangeShapeType="1"/>
            </p:cNvSpPr>
            <p:nvPr/>
          </p:nvSpPr>
          <p:spPr bwMode="auto">
            <a:xfrm>
              <a:off x="489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6"/>
            <p:cNvSpPr>
              <a:spLocks noChangeShapeType="1"/>
            </p:cNvSpPr>
            <p:nvPr/>
          </p:nvSpPr>
          <p:spPr bwMode="auto">
            <a:xfrm>
              <a:off x="4512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7"/>
            <p:cNvSpPr>
              <a:spLocks noChangeShapeType="1"/>
            </p:cNvSpPr>
            <p:nvPr/>
          </p:nvSpPr>
          <p:spPr bwMode="auto">
            <a:xfrm>
              <a:off x="4128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8"/>
            <p:cNvSpPr>
              <a:spLocks noChangeShapeType="1"/>
            </p:cNvSpPr>
            <p:nvPr/>
          </p:nvSpPr>
          <p:spPr bwMode="auto">
            <a:xfrm>
              <a:off x="3744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9"/>
            <p:cNvSpPr>
              <a:spLocks noChangeShapeType="1"/>
            </p:cNvSpPr>
            <p:nvPr/>
          </p:nvSpPr>
          <p:spPr bwMode="auto">
            <a:xfrm>
              <a:off x="3408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40"/>
            <p:cNvSpPr>
              <a:spLocks noChangeShapeType="1"/>
            </p:cNvSpPr>
            <p:nvPr/>
          </p:nvSpPr>
          <p:spPr bwMode="auto">
            <a:xfrm>
              <a:off x="3024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41"/>
            <p:cNvSpPr>
              <a:spLocks noChangeShapeType="1"/>
            </p:cNvSpPr>
            <p:nvPr/>
          </p:nvSpPr>
          <p:spPr bwMode="auto">
            <a:xfrm>
              <a:off x="2640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225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4"/>
            <p:cNvSpPr>
              <a:spLocks noChangeShapeType="1"/>
            </p:cNvSpPr>
            <p:nvPr/>
          </p:nvSpPr>
          <p:spPr bwMode="auto">
            <a:xfrm>
              <a:off x="240" y="2112"/>
              <a:ext cx="532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" name="Text Box 45"/>
          <p:cNvSpPr txBox="1">
            <a:spLocks noChangeArrowheads="1"/>
          </p:cNvSpPr>
          <p:nvPr/>
        </p:nvSpPr>
        <p:spPr bwMode="auto">
          <a:xfrm>
            <a:off x="407670" y="5864225"/>
            <a:ext cx="83553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 smtClean="0">
                <a:solidFill>
                  <a:srgbClr val="CC3300"/>
                </a:solidFill>
              </a:rPr>
              <a:t>19   ....   21  .....   ....   ...    ....   26   ....   ....   ....   .....  .....  .....</a:t>
            </a:r>
            <a:endParaRPr lang="en-US" sz="1000" b="1" dirty="0"/>
          </a:p>
        </p:txBody>
      </p:sp>
      <p:pic>
        <p:nvPicPr>
          <p:cNvPr id="1028" name="Objec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38200" cy="6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990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.VnBodoniH" panose="020B7200000000000000" pitchFamily="34" charset="0"/>
                <a:cs typeface="Tahoma" panose="020B0604030504040204" pitchFamily="34" charset="0"/>
              </a:rPr>
              <a:t>1</a:t>
            </a:r>
            <a:endParaRPr lang="vi-VN" sz="20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7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7609412"/>
              </p:ext>
            </p:extLst>
          </p:nvPr>
        </p:nvGraphicFramePr>
        <p:xfrm>
          <a:off x="4800600" y="1003300"/>
          <a:ext cx="411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1371600"/>
              </a:tblGrid>
              <a:tr h="66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ViÕt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sè</a:t>
                      </a:r>
                      <a:endParaRPr lang="en-US" sz="2400" dirty="0" smtClean="0">
                        <a:solidFill>
                          <a:srgbClr val="000099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34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sáu</a:t>
                      </a:r>
                      <a:endParaRPr lang="en-US" sz="340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US" sz="340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tám</a:t>
                      </a:r>
                      <a:endParaRPr lang="en-US" sz="340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</a:t>
                      </a:r>
                      <a:endParaRPr lang="en-US" sz="340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198" name="TextBox 3"/>
          <p:cNvSpPr txBox="1">
            <a:spLocks noChangeArrowheads="1"/>
          </p:cNvSpPr>
          <p:nvPr/>
        </p:nvSpPr>
        <p:spPr bwMode="auto">
          <a:xfrm>
            <a:off x="381000" y="304800"/>
            <a:ext cx="8534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FF0000"/>
                </a:solidFill>
              </a:rPr>
              <a:t>      a)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196194"/>
              </p:ext>
            </p:extLst>
          </p:nvPr>
        </p:nvGraphicFramePr>
        <p:xfrm>
          <a:off x="152400" y="938213"/>
          <a:ext cx="41148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1447800"/>
              </a:tblGrid>
              <a:tr h="660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ViÕt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.VnAvant" pitchFamily="34" charset="0"/>
                        </a:rPr>
                        <a:t>sè</a:t>
                      </a:r>
                      <a:endParaRPr lang="en-US" sz="2400" dirty="0" smtClean="0">
                        <a:solidFill>
                          <a:srgbClr val="000099"/>
                        </a:solidFill>
                        <a:latin typeface=".VnAvant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endParaRPr lang="en-US" sz="3400" baseline="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3400" dirty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US" sz="340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40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solidFill>
                            <a:srgbClr val="000099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400" dirty="0" smtClean="0">
                        <a:solidFill>
                          <a:srgbClr val="000099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" name="Objec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0533"/>
            <a:ext cx="838200" cy="6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1000" y="309593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.VnBodoniH" panose="020B7200000000000000" pitchFamily="34" charset="0"/>
                <a:cs typeface="Tahoma" panose="020B0604030504040204" pitchFamily="34" charset="0"/>
              </a:rPr>
              <a:t>1</a:t>
            </a:r>
            <a:endParaRPr lang="vi-VN" sz="20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8510" y="1701314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164287" y="170131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84220" y="2453640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29997" y="2453640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84220" y="3265379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129997" y="3265379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249930" y="4019968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95707" y="4019968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7070" y="4831707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72847" y="4831707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055780" y="2532625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901557" y="2532625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044350" y="3311204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890127" y="3311204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035126" y="4099978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880903" y="4099978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23696" y="4877427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869473" y="4877427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46556" y="1713206"/>
            <a:ext cx="473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92333" y="1713206"/>
            <a:ext cx="3770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" grpId="0"/>
      <p:bldP spid="6" grpId="0"/>
      <p:bldP spid="2" grpId="0"/>
      <p:bldP spid="19" grpId="0"/>
      <p:bldP spid="19" grpId="1"/>
      <p:bldP spid="20" grpId="0"/>
      <p:bldP spid="21" grpId="0"/>
      <p:bldP spid="21" grpId="1"/>
      <p:bldP spid="22" grpId="0"/>
      <p:bldP spid="23" grpId="0"/>
      <p:bldP spid="23" grpId="1"/>
      <p:bldP spid="24" grpId="0"/>
      <p:bldP spid="25" grpId="0"/>
      <p:bldP spid="25" grpId="1"/>
      <p:bldP spid="26" grpId="0"/>
      <p:bldP spid="27" grpId="0"/>
      <p:bldP spid="27" grpId="1"/>
      <p:bldP spid="28" grpId="0"/>
      <p:bldP spid="29" grpId="0"/>
      <p:bldP spid="29" grpId="1"/>
      <p:bldP spid="30" grpId="0"/>
      <p:bldP spid="31" grpId="0"/>
      <p:bldP spid="31" grpId="1"/>
      <p:bldP spid="32" grpId="0"/>
      <p:bldP spid="33" grpId="0"/>
      <p:bldP spid="33" grpId="1"/>
      <p:bldP spid="34" grpId="0"/>
      <p:bldP spid="35" grpId="0"/>
      <p:bldP spid="35" grpId="1"/>
      <p:bldP spid="36" grpId="0"/>
      <p:bldP spid="37" grpId="0"/>
      <p:bldP spid="3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572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1822953"/>
              </p:ext>
            </p:extLst>
          </p:nvPr>
        </p:nvGraphicFramePr>
        <p:xfrm>
          <a:off x="457200" y="676594"/>
          <a:ext cx="4038600" cy="5952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954"/>
                <a:gridCol w="1242646"/>
              </a:tblGrid>
              <a:tr h="568673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629">
                <a:tc>
                  <a:txBody>
                    <a:bodyPr/>
                    <a:lstStyle/>
                    <a:p>
                      <a:pPr algn="l"/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endParaRPr lang="en-US" sz="3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720">
                <a:tc>
                  <a:txBody>
                    <a:bodyPr/>
                    <a:lstStyle/>
                    <a:p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mốt</a:t>
                      </a:r>
                      <a:endParaRPr lang="en-US" sz="3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hai</a:t>
                      </a:r>
                      <a:endParaRPr lang="en-US" sz="3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Bốn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mươi</a:t>
                      </a: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Bốn mươi tư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286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Bốn mươi lăm</a:t>
                      </a:r>
                      <a:endParaRPr lang="en-US" sz="3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556001" y="1408432"/>
            <a:ext cx="76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578860" y="2160906"/>
            <a:ext cx="76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41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556000" y="2997200"/>
            <a:ext cx="76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42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533140" y="3835400"/>
            <a:ext cx="766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43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497739" y="4749800"/>
            <a:ext cx="76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44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471068" y="5638800"/>
            <a:ext cx="7667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45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848600" y="1421412"/>
            <a:ext cx="76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46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825740" y="2295173"/>
            <a:ext cx="7667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795260" y="3081937"/>
            <a:ext cx="766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48</a:t>
            </a:r>
          </a:p>
        </p:txBody>
      </p:sp>
      <p:sp>
        <p:nvSpPr>
          <p:cNvPr id="16442" name="TextBox 16"/>
          <p:cNvSpPr txBox="1">
            <a:spLocks noChangeArrowheads="1"/>
          </p:cNvSpPr>
          <p:nvPr/>
        </p:nvSpPr>
        <p:spPr bwMode="auto">
          <a:xfrm>
            <a:off x="881697" y="-6965"/>
            <a:ext cx="384270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 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337745"/>
              </p:ext>
            </p:extLst>
          </p:nvPr>
        </p:nvGraphicFramePr>
        <p:xfrm>
          <a:off x="4739640" y="738434"/>
          <a:ext cx="4038600" cy="48241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954"/>
                <a:gridCol w="1242646"/>
              </a:tblGrid>
              <a:tr h="568673"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Viế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</a:t>
                      </a:r>
                      <a:r>
                        <a:rPr lang="en-US" sz="2400" baseline="0" dirty="0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400" baseline="0" dirty="0" err="1" smtClean="0">
                          <a:solidFill>
                            <a:srgbClr val="000099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endParaRPr lang="en-US" sz="2400" dirty="0">
                        <a:solidFill>
                          <a:srgbClr val="000099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44629">
                <a:tc>
                  <a:txBody>
                    <a:bodyPr/>
                    <a:lstStyle/>
                    <a:p>
                      <a:pPr algn="l"/>
                      <a:r>
                        <a:rPr lang="en-US" sz="3400" dirty="0" smtClean="0">
                          <a:latin typeface="Times New Roman" pitchFamily="18" charset="0"/>
                          <a:cs typeface="Times New Roman" pitchFamily="18" charset="0"/>
                        </a:rPr>
                        <a:t>Bốn mươi sáu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38720">
                <a:tc>
                  <a:txBody>
                    <a:bodyPr/>
                    <a:lstStyle/>
                    <a:p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Bốn mươi bảy</a:t>
                      </a: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34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Bốn mươi tám</a:t>
                      </a:r>
                      <a:endParaRPr lang="en-US" sz="3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Bốn mươi chín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862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Năm mươi</a:t>
                      </a:r>
                      <a:endParaRPr lang="en-US" sz="3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782401" y="3891561"/>
            <a:ext cx="766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782401" y="4785800"/>
            <a:ext cx="766762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Objec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53" y="30013"/>
            <a:ext cx="789257" cy="591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04800" y="9906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.VnBodoniH" panose="020B7200000000000000" pitchFamily="34" charset="0"/>
                <a:cs typeface="Tahoma" panose="020B0604030504040204" pitchFamily="34" charset="0"/>
              </a:rPr>
              <a:t>2</a:t>
            </a:r>
            <a:endParaRPr lang="vi-VN" sz="20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11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nen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04775"/>
            <a:ext cx="8945562" cy="662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81200" y="914400"/>
            <a:ext cx="5562600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>
                <a:ln w="11430">
                  <a:solidFill>
                    <a:srgbClr val="0033CC"/>
                  </a:solidFill>
                </a:ln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 CHƠI</a:t>
            </a:r>
          </a:p>
        </p:txBody>
      </p:sp>
      <p:sp>
        <p:nvSpPr>
          <p:cNvPr id="4" name="Rectangle 3"/>
          <p:cNvSpPr/>
          <p:nvPr/>
        </p:nvSpPr>
        <p:spPr>
          <a:xfrm>
            <a:off x="560169" y="2667001"/>
            <a:ext cx="8023671" cy="16764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prstTxWarp prst="textTriangleInverted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 smtClean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Miếng ghép bí ẩn</a:t>
            </a:r>
            <a:endParaRPr lang="en-US" sz="6000" b="1" dirty="0">
              <a:ln w="11430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843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0" y="7937"/>
            <a:ext cx="9144000" cy="685006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4" name="Isosceles Triangle 3"/>
          <p:cNvSpPr/>
          <p:nvPr/>
        </p:nvSpPr>
        <p:spPr>
          <a:xfrm>
            <a:off x="228600" y="762000"/>
            <a:ext cx="8686800" cy="4343401"/>
          </a:xfrm>
          <a:prstGeom prst="triangle">
            <a:avLst/>
          </a:prstGeom>
          <a:blipFill>
            <a:blip r:embed="rId2"/>
            <a:tile tx="0" ty="0" sx="100000" sy="100000" flip="none" algn="tl"/>
          </a:blipFill>
          <a:ln>
            <a:solidFill>
              <a:srgbClr val="000099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Triangle 4"/>
          <p:cNvSpPr/>
          <p:nvPr/>
        </p:nvSpPr>
        <p:spPr>
          <a:xfrm rot="10800000" flipH="1">
            <a:off x="238126" y="762000"/>
            <a:ext cx="4333874" cy="4343401"/>
          </a:xfrm>
          <a:prstGeom prst="rtTriangle">
            <a:avLst/>
          </a:prstGeom>
          <a:blipFill>
            <a:blip r:embed="rId3"/>
            <a:tile tx="0" ty="0" sx="100000" sy="100000" flip="none" algn="tl"/>
          </a:blipFill>
          <a:ln>
            <a:solidFill>
              <a:srgbClr val="000099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ight Triangle 5"/>
          <p:cNvSpPr/>
          <p:nvPr/>
        </p:nvSpPr>
        <p:spPr>
          <a:xfrm rot="10800000">
            <a:off x="4572000" y="762000"/>
            <a:ext cx="4343400" cy="4343401"/>
          </a:xfrm>
          <a:prstGeom prst="rtTriangle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000099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1216977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79804" y="2174796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</a:t>
            </a:r>
            <a:endParaRPr lang="en-US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40419" y="1524000"/>
            <a:ext cx="1168910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3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</a:t>
            </a:r>
            <a:endParaRPr lang="en-US" sz="13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12066" y="115669"/>
            <a:ext cx="7433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29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9868" y="5023512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20, 21, 22, 23, 24, 25, 26, 27, 28, 29</a:t>
            </a:r>
            <a:endParaRPr lang="en-US" sz="4000" b="1" dirty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12066" y="127933"/>
            <a:ext cx="73100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56530" y="5500048"/>
            <a:ext cx="76226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30, 31, 32, 33, 34, 35, 36, 37, 38, 39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0188" y="84892"/>
            <a:ext cx="683712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đọc các số từ 40 đến 50</a:t>
            </a:r>
            <a:endParaRPr lang="en-US" sz="3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9868" y="6019800"/>
            <a:ext cx="7571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40, 41, 42, 43, 44, 45, 46, 47, 48, 49, 50</a:t>
            </a:r>
            <a:endParaRPr lang="en-US" sz="36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762000"/>
            <a:ext cx="8686800" cy="434340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 rot="20523576">
            <a:off x="328671" y="2111217"/>
            <a:ext cx="8533142" cy="1694900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hai chữ số từ 20 đến 50.</a:t>
            </a:r>
            <a:endParaRPr lang="vi-VN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40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8" presetClass="exit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1" grpId="0"/>
      <p:bldP spid="11" grpId="1"/>
      <p:bldP spid="12" grpId="0"/>
      <p:bldP spid="13" grpId="0"/>
      <p:bldP spid="13" grpId="1"/>
      <p:bldP spid="14" grpId="0"/>
      <p:bldP spid="3" grpId="0"/>
      <p:bldP spid="3" grpId="1"/>
      <p:bldP spid="17" grpId="0"/>
      <p:bldP spid="1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03200" y="3352800"/>
            <a:ext cx="16764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3200" y="32004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879600" y="31877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879600" y="3352800"/>
            <a:ext cx="16764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79600" y="32004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56000" y="31877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556000" y="3352800"/>
            <a:ext cx="16764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556000" y="32004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32400" y="31877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32400" y="3352800"/>
            <a:ext cx="1676400" cy="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32400" y="32004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908800" y="31877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908800" y="31877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892035" y="3352800"/>
            <a:ext cx="2099565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-52017" y="34925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10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70127" y="35052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20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46527" y="35052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30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22927" y="34671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4</a:t>
            </a:r>
            <a:r>
              <a:rPr lang="en-US" sz="2800" b="1" smtClean="0">
                <a:solidFill>
                  <a:srgbClr val="FF0000"/>
                </a:solidFill>
              </a:rPr>
              <a:t>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99327" y="35052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</a:rPr>
              <a:t>5</a:t>
            </a:r>
            <a:r>
              <a:rPr lang="en-US" sz="2800" b="1" smtClean="0">
                <a:solidFill>
                  <a:srgbClr val="FF0000"/>
                </a:solidFill>
              </a:rPr>
              <a:t>0</a:t>
            </a:r>
            <a:endParaRPr lang="en-US" sz="2800" b="1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275727" y="3467100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</a:rPr>
              <a:t>60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908800" y="32004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585200" y="3187700"/>
            <a:ext cx="0" cy="304800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06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0"/>
            <a:ext cx="8305800" cy="6705600"/>
            <a:chOff x="336" y="336"/>
            <a:chExt cx="4752" cy="3456"/>
          </a:xfrm>
        </p:grpSpPr>
        <p:sp>
          <p:nvSpPr>
            <p:cNvPr id="3" name="Line 3"/>
            <p:cNvSpPr>
              <a:spLocks noChangeShapeType="1"/>
            </p:cNvSpPr>
            <p:nvPr/>
          </p:nvSpPr>
          <p:spPr bwMode="auto">
            <a:xfrm flipV="1">
              <a:off x="576" y="888"/>
              <a:ext cx="2016" cy="816"/>
            </a:xfrm>
            <a:prstGeom prst="line">
              <a:avLst/>
            </a:prstGeom>
            <a:noFill/>
            <a:ln w="57150">
              <a:solidFill>
                <a:srgbClr val="99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36" y="336"/>
              <a:ext cx="4752" cy="3456"/>
              <a:chOff x="336" y="336"/>
              <a:chExt cx="4752" cy="3456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336" y="336"/>
                <a:ext cx="4752" cy="3456"/>
                <a:chOff x="336" y="336"/>
                <a:chExt cx="4752" cy="3456"/>
              </a:xfrm>
            </p:grpSpPr>
            <p:sp>
              <p:nvSpPr>
                <p:cNvPr id="7" name="AutoShape 6"/>
                <p:cNvSpPr>
                  <a:spLocks noChangeArrowheads="1"/>
                </p:cNvSpPr>
                <p:nvPr/>
              </p:nvSpPr>
              <p:spPr bwMode="auto">
                <a:xfrm>
                  <a:off x="336" y="1368"/>
                  <a:ext cx="4752" cy="2424"/>
                </a:xfrm>
                <a:prstGeom prst="horizontalScroll">
                  <a:avLst>
                    <a:gd name="adj" fmla="val 12500"/>
                  </a:avLst>
                </a:prstGeom>
                <a:gradFill rotWithShape="1">
                  <a:gsLst>
                    <a:gs pos="0">
                      <a:srgbClr val="00CC00"/>
                    </a:gs>
                    <a:gs pos="50000">
                      <a:srgbClr val="FFFFCC"/>
                    </a:gs>
                    <a:gs pos="100000">
                      <a:srgbClr val="00CC00"/>
                    </a:gs>
                  </a:gsLst>
                  <a:lin ang="5400000" scaled="1"/>
                </a:gradFill>
                <a:ln w="57150">
                  <a:solidFill>
                    <a:srgbClr val="FF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r>
                    <a:rPr lang="en-US" sz="2800" b="1" dirty="0">
                      <a:solidFill>
                        <a:srgbClr val="3333FF"/>
                      </a:solidFill>
                      <a:latin typeface=".VnTime" pitchFamily="34" charset="0"/>
                    </a:rPr>
                    <a:t>	</a:t>
                  </a:r>
                  <a:endParaRPr lang="en-US" sz="3000" b="1" dirty="0">
                    <a:solidFill>
                      <a:srgbClr val="3333FF"/>
                    </a:solidFill>
                    <a:latin typeface=".VnTime" pitchFamily="34" charset="0"/>
                  </a:endParaRPr>
                </a:p>
              </p:txBody>
            </p:sp>
            <p:pic>
              <p:nvPicPr>
                <p:cNvPr id="8" name="Picture 7" descr="TWEETY"/>
                <p:cNvPicPr>
                  <a:picLocks noChangeAspect="1" noChangeArrowheads="1" noCrop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152" y="336"/>
                  <a:ext cx="1584" cy="86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6" name="Line 8"/>
              <p:cNvSpPr>
                <a:spLocks noChangeShapeType="1"/>
              </p:cNvSpPr>
              <p:nvPr/>
            </p:nvSpPr>
            <p:spPr bwMode="auto">
              <a:xfrm flipH="1" flipV="1">
                <a:off x="2592" y="888"/>
                <a:ext cx="2304" cy="672"/>
              </a:xfrm>
              <a:prstGeom prst="line">
                <a:avLst/>
              </a:prstGeom>
              <a:noFill/>
              <a:ln w="57150">
                <a:solidFill>
                  <a:srgbClr val="99009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" name="TextBox 8"/>
          <p:cNvSpPr txBox="1"/>
          <p:nvPr/>
        </p:nvSpPr>
        <p:spPr>
          <a:xfrm>
            <a:off x="990600" y="2747433"/>
            <a:ext cx="74676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 TRÂN TRỌNG CẢM ƠN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Các Thầy cô Ban Giám Khảo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 giám hiệu Trường Tiểu học Trưng Vương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giáo chủ nhiệm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Thị Thanh Thủy</a:t>
            </a:r>
          </a:p>
          <a:p>
            <a:pPr marL="285750" indent="-285750">
              <a:buFontTx/>
              <a:buChar char="-"/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em học sinh lớp 1E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TRƯNG VƯƠNG</a:t>
            </a:r>
            <a:endParaRPr lang="vi-VN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Vui den truo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7896" y="7662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49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i Ban Vui Mua Ca - Hoang Huy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0234" end="76984.687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438400" y="5638800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"/>
            <a:ext cx="9144000" cy="684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66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8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0" y="1083858"/>
            <a:ext cx="90678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</a:rPr>
              <a:t>           b, </a:t>
            </a:r>
            <a:r>
              <a:rPr lang="en-US" sz="3400" b="1" dirty="0">
                <a:solidFill>
                  <a:srgbClr val="FF0000"/>
                </a:solidFill>
                <a:latin typeface="Times New Roman" pitchFamily="18" charset="0"/>
              </a:rPr>
              <a:t>Viết số vào dưới mỗi vạch của tia số rồi đọc các số đó:</a:t>
            </a:r>
          </a:p>
        </p:txBody>
      </p:sp>
      <p:grpSp>
        <p:nvGrpSpPr>
          <p:cNvPr id="104494" name="Group 46"/>
          <p:cNvGrpSpPr>
            <a:grpSpLocks/>
          </p:cNvGrpSpPr>
          <p:nvPr/>
        </p:nvGrpSpPr>
        <p:grpSpPr bwMode="auto">
          <a:xfrm>
            <a:off x="381000" y="2971800"/>
            <a:ext cx="8458200" cy="304800"/>
            <a:chOff x="240" y="2016"/>
            <a:chExt cx="5328" cy="192"/>
          </a:xfrm>
        </p:grpSpPr>
        <p:sp>
          <p:nvSpPr>
            <p:cNvPr id="8200" name="Line 29"/>
            <p:cNvSpPr>
              <a:spLocks noChangeShapeType="1"/>
            </p:cNvSpPr>
            <p:nvPr/>
          </p:nvSpPr>
          <p:spPr bwMode="auto">
            <a:xfrm>
              <a:off x="432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1" name="Line 30"/>
            <p:cNvSpPr>
              <a:spLocks noChangeShapeType="1"/>
            </p:cNvSpPr>
            <p:nvPr/>
          </p:nvSpPr>
          <p:spPr bwMode="auto">
            <a:xfrm>
              <a:off x="81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2" name="Line 31"/>
            <p:cNvSpPr>
              <a:spLocks noChangeShapeType="1"/>
            </p:cNvSpPr>
            <p:nvPr/>
          </p:nvSpPr>
          <p:spPr bwMode="auto">
            <a:xfrm>
              <a:off x="1152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3" name="Line 32"/>
            <p:cNvSpPr>
              <a:spLocks noChangeShapeType="1"/>
            </p:cNvSpPr>
            <p:nvPr/>
          </p:nvSpPr>
          <p:spPr bwMode="auto">
            <a:xfrm>
              <a:off x="153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4" name="Line 33"/>
            <p:cNvSpPr>
              <a:spLocks noChangeShapeType="1"/>
            </p:cNvSpPr>
            <p:nvPr/>
          </p:nvSpPr>
          <p:spPr bwMode="auto">
            <a:xfrm>
              <a:off x="1920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5" name="Line 34"/>
            <p:cNvSpPr>
              <a:spLocks noChangeShapeType="1"/>
            </p:cNvSpPr>
            <p:nvPr/>
          </p:nvSpPr>
          <p:spPr bwMode="auto">
            <a:xfrm>
              <a:off x="5280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6" name="Line 35"/>
            <p:cNvSpPr>
              <a:spLocks noChangeShapeType="1"/>
            </p:cNvSpPr>
            <p:nvPr/>
          </p:nvSpPr>
          <p:spPr bwMode="auto">
            <a:xfrm>
              <a:off x="489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7" name="Line 36"/>
            <p:cNvSpPr>
              <a:spLocks noChangeShapeType="1"/>
            </p:cNvSpPr>
            <p:nvPr/>
          </p:nvSpPr>
          <p:spPr bwMode="auto">
            <a:xfrm>
              <a:off x="4512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8" name="Line 37"/>
            <p:cNvSpPr>
              <a:spLocks noChangeShapeType="1"/>
            </p:cNvSpPr>
            <p:nvPr/>
          </p:nvSpPr>
          <p:spPr bwMode="auto">
            <a:xfrm>
              <a:off x="4128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09" name="Line 38"/>
            <p:cNvSpPr>
              <a:spLocks noChangeShapeType="1"/>
            </p:cNvSpPr>
            <p:nvPr/>
          </p:nvSpPr>
          <p:spPr bwMode="auto">
            <a:xfrm>
              <a:off x="3744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0" name="Line 39"/>
            <p:cNvSpPr>
              <a:spLocks noChangeShapeType="1"/>
            </p:cNvSpPr>
            <p:nvPr/>
          </p:nvSpPr>
          <p:spPr bwMode="auto">
            <a:xfrm>
              <a:off x="3408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Line 40"/>
            <p:cNvSpPr>
              <a:spLocks noChangeShapeType="1"/>
            </p:cNvSpPr>
            <p:nvPr/>
          </p:nvSpPr>
          <p:spPr bwMode="auto">
            <a:xfrm>
              <a:off x="3024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41"/>
            <p:cNvSpPr>
              <a:spLocks noChangeShapeType="1"/>
            </p:cNvSpPr>
            <p:nvPr/>
          </p:nvSpPr>
          <p:spPr bwMode="auto">
            <a:xfrm>
              <a:off x="2640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42"/>
            <p:cNvSpPr>
              <a:spLocks noChangeShapeType="1"/>
            </p:cNvSpPr>
            <p:nvPr/>
          </p:nvSpPr>
          <p:spPr bwMode="auto">
            <a:xfrm>
              <a:off x="2256" y="2016"/>
              <a:ext cx="0" cy="192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Line 44"/>
            <p:cNvSpPr>
              <a:spLocks noChangeShapeType="1"/>
            </p:cNvSpPr>
            <p:nvPr/>
          </p:nvSpPr>
          <p:spPr bwMode="auto">
            <a:xfrm>
              <a:off x="240" y="2112"/>
              <a:ext cx="5328" cy="0"/>
            </a:xfrm>
            <a:prstGeom prst="line">
              <a:avLst/>
            </a:prstGeom>
            <a:noFill/>
            <a:ln w="57150">
              <a:solidFill>
                <a:srgbClr val="000099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16265" y="32936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64945" y="32931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74545" y="329310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22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84145" y="32936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23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17545" y="32936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24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987141" y="32931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25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33900" y="3293658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6345" y="32931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27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679745" y="329310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28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289345" y="330219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29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898945" y="330219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30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72490" y="332103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20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08307" y="33033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19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556987" y="33027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66587" y="3302753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22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76187" y="33033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23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09587" y="33033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24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79183" y="33027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25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525942" y="3303310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26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138387" y="33027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27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71787" y="3302752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28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281387" y="3311851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29</a:t>
            </a:r>
            <a:endParaRPr lang="en-US" sz="2400" b="1" dirty="0">
              <a:solidFill>
                <a:srgbClr val="9900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0222" y="3321039"/>
            <a:ext cx="527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900CC"/>
                </a:solidFill>
              </a:rPr>
              <a:t>20</a:t>
            </a:r>
            <a:endParaRPr lang="en-US" sz="2400" b="1" dirty="0">
              <a:solidFill>
                <a:srgbClr val="9900CC"/>
              </a:solidFill>
            </a:endParaRPr>
          </a:p>
        </p:txBody>
      </p:sp>
      <p:pic>
        <p:nvPicPr>
          <p:cNvPr id="49" name="Objec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4748"/>
            <a:ext cx="838200" cy="6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50" name="TextBox 49"/>
          <p:cNvSpPr txBox="1"/>
          <p:nvPr/>
        </p:nvSpPr>
        <p:spPr>
          <a:xfrm>
            <a:off x="600750" y="1097280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.VnBodoniH" panose="020B7200000000000000" pitchFamily="34" charset="0"/>
                <a:cs typeface="Tahoma" panose="020B0604030504040204" pitchFamily="34" charset="0"/>
              </a:rPr>
              <a:t>1</a:t>
            </a:r>
            <a:endParaRPr lang="vi-VN" sz="20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92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mph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5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4000"/>
                            </p:stCondLst>
                            <p:childTnLst>
                              <p:par>
                                <p:cTn id="9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4500"/>
                            </p:stCondLst>
                            <p:childTnLst>
                              <p:par>
                                <p:cTn id="10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0"/>
                            </p:stCondLst>
                            <p:childTnLst>
                              <p:par>
                                <p:cTn id="1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39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5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87" dur="2000"/>
                                        <p:tgtEl>
                                          <p:spTgt spid="104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37" grpId="0"/>
      <p:bldP spid="37" grpId="1"/>
      <p:bldP spid="37" grpId="2"/>
      <p:bldP spid="38" grpId="0"/>
      <p:bldP spid="38" grpId="1"/>
      <p:bldP spid="39" grpId="0"/>
      <p:bldP spid="39" grpId="1"/>
      <p:bldP spid="40" grpId="0"/>
      <p:bldP spid="40" grpId="1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3" grpId="0"/>
      <p:bldP spid="3" grpId="1"/>
      <p:bldP spid="3" grpId="2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6850063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99FF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endParaRPr lang="en-US" sz="3200" b="1"/>
          </a:p>
          <a:p>
            <a:pPr eaLnBrk="1" hangingPunct="1">
              <a:spcBef>
                <a:spcPct val="50000"/>
              </a:spcBef>
            </a:pPr>
            <a:endParaRPr lang="en-US" sz="2400" b="1"/>
          </a:p>
        </p:txBody>
      </p:sp>
      <p:sp>
        <p:nvSpPr>
          <p:cNvPr id="17412" name="Text Box 31"/>
          <p:cNvSpPr txBox="1">
            <a:spLocks noChangeArrowheads="1"/>
          </p:cNvSpPr>
          <p:nvPr/>
        </p:nvSpPr>
        <p:spPr bwMode="auto">
          <a:xfrm>
            <a:off x="446964" y="701070"/>
            <a:ext cx="853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Viết 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thích hợp vào ô trống rồi đọc các số 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đó.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52" name="Rectangle 32"/>
          <p:cNvSpPr>
            <a:spLocks noChangeArrowheads="1"/>
          </p:cNvSpPr>
          <p:nvPr/>
        </p:nvSpPr>
        <p:spPr bwMode="auto">
          <a:xfrm>
            <a:off x="9041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3" name="Rectangle 33"/>
          <p:cNvSpPr>
            <a:spLocks noChangeArrowheads="1"/>
          </p:cNvSpPr>
          <p:nvPr/>
        </p:nvSpPr>
        <p:spPr bwMode="auto">
          <a:xfrm>
            <a:off x="14375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4" name="Rectangle 34"/>
          <p:cNvSpPr>
            <a:spLocks noChangeArrowheads="1"/>
          </p:cNvSpPr>
          <p:nvPr/>
        </p:nvSpPr>
        <p:spPr bwMode="auto">
          <a:xfrm>
            <a:off x="19709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5" name="Rectangle 35"/>
          <p:cNvSpPr>
            <a:spLocks noChangeArrowheads="1"/>
          </p:cNvSpPr>
          <p:nvPr/>
        </p:nvSpPr>
        <p:spPr bwMode="auto">
          <a:xfrm>
            <a:off x="25043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Rectangle 36"/>
          <p:cNvSpPr>
            <a:spLocks noChangeArrowheads="1"/>
          </p:cNvSpPr>
          <p:nvPr/>
        </p:nvSpPr>
        <p:spPr bwMode="auto">
          <a:xfrm>
            <a:off x="30377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7" name="Rectangle 37"/>
          <p:cNvSpPr>
            <a:spLocks noChangeArrowheads="1"/>
          </p:cNvSpPr>
          <p:nvPr/>
        </p:nvSpPr>
        <p:spPr bwMode="auto">
          <a:xfrm>
            <a:off x="35711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8" name="Rectangle 38"/>
          <p:cNvSpPr>
            <a:spLocks noChangeArrowheads="1"/>
          </p:cNvSpPr>
          <p:nvPr/>
        </p:nvSpPr>
        <p:spPr bwMode="auto">
          <a:xfrm>
            <a:off x="41045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9" name="Rectangle 39"/>
          <p:cNvSpPr>
            <a:spLocks noChangeArrowheads="1"/>
          </p:cNvSpPr>
          <p:nvPr/>
        </p:nvSpPr>
        <p:spPr bwMode="auto">
          <a:xfrm>
            <a:off x="46379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0" name="Rectangle 40"/>
          <p:cNvSpPr>
            <a:spLocks noChangeArrowheads="1"/>
          </p:cNvSpPr>
          <p:nvPr/>
        </p:nvSpPr>
        <p:spPr bwMode="auto">
          <a:xfrm>
            <a:off x="51713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1" name="Rectangle 41"/>
          <p:cNvSpPr>
            <a:spLocks noChangeArrowheads="1"/>
          </p:cNvSpPr>
          <p:nvPr/>
        </p:nvSpPr>
        <p:spPr bwMode="auto">
          <a:xfrm>
            <a:off x="57047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2" name="Rectangle 42"/>
          <p:cNvSpPr>
            <a:spLocks noChangeArrowheads="1"/>
          </p:cNvSpPr>
          <p:nvPr/>
        </p:nvSpPr>
        <p:spPr bwMode="auto">
          <a:xfrm>
            <a:off x="62381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3" name="Rectangle 43"/>
          <p:cNvSpPr>
            <a:spLocks noChangeArrowheads="1"/>
          </p:cNvSpPr>
          <p:nvPr/>
        </p:nvSpPr>
        <p:spPr bwMode="auto">
          <a:xfrm>
            <a:off x="67715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4" name="Rectangle 44"/>
          <p:cNvSpPr>
            <a:spLocks noChangeArrowheads="1"/>
          </p:cNvSpPr>
          <p:nvPr/>
        </p:nvSpPr>
        <p:spPr bwMode="auto">
          <a:xfrm>
            <a:off x="7304964" y="17526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65" name="Text Box 45"/>
          <p:cNvSpPr txBox="1">
            <a:spLocks noChangeArrowheads="1"/>
          </p:cNvSpPr>
          <p:nvPr/>
        </p:nvSpPr>
        <p:spPr bwMode="auto">
          <a:xfrm>
            <a:off x="8533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07566" name="Text Box 46"/>
          <p:cNvSpPr txBox="1">
            <a:spLocks noChangeArrowheads="1"/>
          </p:cNvSpPr>
          <p:nvPr/>
        </p:nvSpPr>
        <p:spPr bwMode="auto">
          <a:xfrm>
            <a:off x="19709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26</a:t>
            </a:r>
          </a:p>
        </p:txBody>
      </p:sp>
      <p:sp>
        <p:nvSpPr>
          <p:cNvPr id="107567" name="Text Box 47"/>
          <p:cNvSpPr txBox="1">
            <a:spLocks noChangeArrowheads="1"/>
          </p:cNvSpPr>
          <p:nvPr/>
        </p:nvSpPr>
        <p:spPr bwMode="auto">
          <a:xfrm>
            <a:off x="41045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30</a:t>
            </a:r>
          </a:p>
        </p:txBody>
      </p:sp>
      <p:sp>
        <p:nvSpPr>
          <p:cNvPr id="107568" name="Text Box 48"/>
          <p:cNvSpPr txBox="1">
            <a:spLocks noChangeArrowheads="1"/>
          </p:cNvSpPr>
          <p:nvPr/>
        </p:nvSpPr>
        <p:spPr bwMode="auto">
          <a:xfrm>
            <a:off x="73049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107569" name="Text Box 49"/>
          <p:cNvSpPr txBox="1">
            <a:spLocks noChangeArrowheads="1"/>
          </p:cNvSpPr>
          <p:nvPr/>
        </p:nvSpPr>
        <p:spPr bwMode="auto">
          <a:xfrm>
            <a:off x="14375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25</a:t>
            </a:r>
          </a:p>
        </p:txBody>
      </p:sp>
      <p:sp>
        <p:nvSpPr>
          <p:cNvPr id="107570" name="Text Box 50"/>
          <p:cNvSpPr txBox="1">
            <a:spLocks noChangeArrowheads="1"/>
          </p:cNvSpPr>
          <p:nvPr/>
        </p:nvSpPr>
        <p:spPr bwMode="auto">
          <a:xfrm>
            <a:off x="25043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27</a:t>
            </a:r>
          </a:p>
        </p:txBody>
      </p:sp>
      <p:sp>
        <p:nvSpPr>
          <p:cNvPr id="107571" name="Text Box 51"/>
          <p:cNvSpPr txBox="1">
            <a:spLocks noChangeArrowheads="1"/>
          </p:cNvSpPr>
          <p:nvPr/>
        </p:nvSpPr>
        <p:spPr bwMode="auto">
          <a:xfrm>
            <a:off x="2961564" y="1752600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/>
              <a:t>28</a:t>
            </a:r>
          </a:p>
        </p:txBody>
      </p:sp>
      <p:sp>
        <p:nvSpPr>
          <p:cNvPr id="107572" name="Text Box 52"/>
          <p:cNvSpPr txBox="1">
            <a:spLocks noChangeArrowheads="1"/>
          </p:cNvSpPr>
          <p:nvPr/>
        </p:nvSpPr>
        <p:spPr bwMode="auto">
          <a:xfrm>
            <a:off x="35711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29</a:t>
            </a:r>
          </a:p>
        </p:txBody>
      </p:sp>
      <p:sp>
        <p:nvSpPr>
          <p:cNvPr id="107573" name="Text Box 53"/>
          <p:cNvSpPr txBox="1">
            <a:spLocks noChangeArrowheads="1"/>
          </p:cNvSpPr>
          <p:nvPr/>
        </p:nvSpPr>
        <p:spPr bwMode="auto">
          <a:xfrm>
            <a:off x="46379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31</a:t>
            </a:r>
          </a:p>
        </p:txBody>
      </p:sp>
      <p:sp>
        <p:nvSpPr>
          <p:cNvPr id="107574" name="Text Box 54"/>
          <p:cNvSpPr txBox="1">
            <a:spLocks noChangeArrowheads="1"/>
          </p:cNvSpPr>
          <p:nvPr/>
        </p:nvSpPr>
        <p:spPr bwMode="auto">
          <a:xfrm>
            <a:off x="51713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32</a:t>
            </a:r>
          </a:p>
        </p:txBody>
      </p:sp>
      <p:sp>
        <p:nvSpPr>
          <p:cNvPr id="107575" name="Text Box 55"/>
          <p:cNvSpPr txBox="1">
            <a:spLocks noChangeArrowheads="1"/>
          </p:cNvSpPr>
          <p:nvPr/>
        </p:nvSpPr>
        <p:spPr bwMode="auto">
          <a:xfrm>
            <a:off x="57047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33</a:t>
            </a:r>
          </a:p>
        </p:txBody>
      </p:sp>
      <p:sp>
        <p:nvSpPr>
          <p:cNvPr id="107576" name="Text Box 56"/>
          <p:cNvSpPr txBox="1">
            <a:spLocks noChangeArrowheads="1"/>
          </p:cNvSpPr>
          <p:nvPr/>
        </p:nvSpPr>
        <p:spPr bwMode="auto">
          <a:xfrm>
            <a:off x="62381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34</a:t>
            </a:r>
          </a:p>
        </p:txBody>
      </p:sp>
      <p:sp>
        <p:nvSpPr>
          <p:cNvPr id="107577" name="Text Box 57"/>
          <p:cNvSpPr txBox="1">
            <a:spLocks noChangeArrowheads="1"/>
          </p:cNvSpPr>
          <p:nvPr/>
        </p:nvSpPr>
        <p:spPr bwMode="auto">
          <a:xfrm>
            <a:off x="6771564" y="17526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35</a:t>
            </a:r>
          </a:p>
        </p:txBody>
      </p:sp>
      <p:sp>
        <p:nvSpPr>
          <p:cNvPr id="107578" name="Rectangle 58"/>
          <p:cNvSpPr>
            <a:spLocks noChangeArrowheads="1"/>
          </p:cNvSpPr>
          <p:nvPr/>
        </p:nvSpPr>
        <p:spPr bwMode="auto">
          <a:xfrm>
            <a:off x="9041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79" name="Rectangle 59"/>
          <p:cNvSpPr>
            <a:spLocks noChangeArrowheads="1"/>
          </p:cNvSpPr>
          <p:nvPr/>
        </p:nvSpPr>
        <p:spPr bwMode="auto">
          <a:xfrm>
            <a:off x="14375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0" name="Rectangle 60"/>
          <p:cNvSpPr>
            <a:spLocks noChangeArrowheads="1"/>
          </p:cNvSpPr>
          <p:nvPr/>
        </p:nvSpPr>
        <p:spPr bwMode="auto">
          <a:xfrm>
            <a:off x="19709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1" name="Rectangle 61"/>
          <p:cNvSpPr>
            <a:spLocks noChangeArrowheads="1"/>
          </p:cNvSpPr>
          <p:nvPr/>
        </p:nvSpPr>
        <p:spPr bwMode="auto">
          <a:xfrm>
            <a:off x="25043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2" name="Rectangle 62"/>
          <p:cNvSpPr>
            <a:spLocks noChangeArrowheads="1"/>
          </p:cNvSpPr>
          <p:nvPr/>
        </p:nvSpPr>
        <p:spPr bwMode="auto">
          <a:xfrm>
            <a:off x="30377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3" name="Rectangle 63"/>
          <p:cNvSpPr>
            <a:spLocks noChangeArrowheads="1"/>
          </p:cNvSpPr>
          <p:nvPr/>
        </p:nvSpPr>
        <p:spPr bwMode="auto">
          <a:xfrm>
            <a:off x="35711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4" name="Rectangle 64"/>
          <p:cNvSpPr>
            <a:spLocks noChangeArrowheads="1"/>
          </p:cNvSpPr>
          <p:nvPr/>
        </p:nvSpPr>
        <p:spPr bwMode="auto">
          <a:xfrm>
            <a:off x="41045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5" name="Rectangle 65"/>
          <p:cNvSpPr>
            <a:spLocks noChangeArrowheads="1"/>
          </p:cNvSpPr>
          <p:nvPr/>
        </p:nvSpPr>
        <p:spPr bwMode="auto">
          <a:xfrm>
            <a:off x="46379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6" name="Rectangle 66"/>
          <p:cNvSpPr>
            <a:spLocks noChangeArrowheads="1"/>
          </p:cNvSpPr>
          <p:nvPr/>
        </p:nvSpPr>
        <p:spPr bwMode="auto">
          <a:xfrm>
            <a:off x="51713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7" name="Rectangle 67"/>
          <p:cNvSpPr>
            <a:spLocks noChangeArrowheads="1"/>
          </p:cNvSpPr>
          <p:nvPr/>
        </p:nvSpPr>
        <p:spPr bwMode="auto">
          <a:xfrm>
            <a:off x="57047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8" name="Rectangle 68"/>
          <p:cNvSpPr>
            <a:spLocks noChangeArrowheads="1"/>
          </p:cNvSpPr>
          <p:nvPr/>
        </p:nvSpPr>
        <p:spPr bwMode="auto">
          <a:xfrm>
            <a:off x="62381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9" name="Rectangle 69"/>
          <p:cNvSpPr>
            <a:spLocks noChangeArrowheads="1"/>
          </p:cNvSpPr>
          <p:nvPr/>
        </p:nvSpPr>
        <p:spPr bwMode="auto">
          <a:xfrm>
            <a:off x="6771564" y="28194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1" name="Text Box 71"/>
          <p:cNvSpPr txBox="1">
            <a:spLocks noChangeArrowheads="1"/>
          </p:cNvSpPr>
          <p:nvPr/>
        </p:nvSpPr>
        <p:spPr bwMode="auto">
          <a:xfrm>
            <a:off x="8533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35</a:t>
            </a:r>
          </a:p>
        </p:txBody>
      </p:sp>
      <p:sp>
        <p:nvSpPr>
          <p:cNvPr id="107592" name="Text Box 72"/>
          <p:cNvSpPr txBox="1">
            <a:spLocks noChangeArrowheads="1"/>
          </p:cNvSpPr>
          <p:nvPr/>
        </p:nvSpPr>
        <p:spPr bwMode="auto">
          <a:xfrm>
            <a:off x="19709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37</a:t>
            </a:r>
          </a:p>
        </p:txBody>
      </p:sp>
      <p:sp>
        <p:nvSpPr>
          <p:cNvPr id="107593" name="Text Box 73"/>
          <p:cNvSpPr txBox="1">
            <a:spLocks noChangeArrowheads="1"/>
          </p:cNvSpPr>
          <p:nvPr/>
        </p:nvSpPr>
        <p:spPr bwMode="auto">
          <a:xfrm>
            <a:off x="41045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41</a:t>
            </a:r>
          </a:p>
        </p:txBody>
      </p:sp>
      <p:sp>
        <p:nvSpPr>
          <p:cNvPr id="107595" name="Text Box 75"/>
          <p:cNvSpPr txBox="1">
            <a:spLocks noChangeArrowheads="1"/>
          </p:cNvSpPr>
          <p:nvPr/>
        </p:nvSpPr>
        <p:spPr bwMode="auto">
          <a:xfrm>
            <a:off x="14375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36</a:t>
            </a:r>
          </a:p>
        </p:txBody>
      </p:sp>
      <p:sp>
        <p:nvSpPr>
          <p:cNvPr id="107596" name="Text Box 76"/>
          <p:cNvSpPr txBox="1">
            <a:spLocks noChangeArrowheads="1"/>
          </p:cNvSpPr>
          <p:nvPr/>
        </p:nvSpPr>
        <p:spPr bwMode="auto">
          <a:xfrm>
            <a:off x="25043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107597" name="Text Box 77"/>
          <p:cNvSpPr txBox="1">
            <a:spLocks noChangeArrowheads="1"/>
          </p:cNvSpPr>
          <p:nvPr/>
        </p:nvSpPr>
        <p:spPr bwMode="auto">
          <a:xfrm>
            <a:off x="29615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39</a:t>
            </a:r>
          </a:p>
        </p:txBody>
      </p:sp>
      <p:sp>
        <p:nvSpPr>
          <p:cNvPr id="107598" name="Text Box 78"/>
          <p:cNvSpPr txBox="1">
            <a:spLocks noChangeArrowheads="1"/>
          </p:cNvSpPr>
          <p:nvPr/>
        </p:nvSpPr>
        <p:spPr bwMode="auto">
          <a:xfrm>
            <a:off x="35711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40</a:t>
            </a:r>
          </a:p>
        </p:txBody>
      </p:sp>
      <p:sp>
        <p:nvSpPr>
          <p:cNvPr id="107599" name="Text Box 79"/>
          <p:cNvSpPr txBox="1">
            <a:spLocks noChangeArrowheads="1"/>
          </p:cNvSpPr>
          <p:nvPr/>
        </p:nvSpPr>
        <p:spPr bwMode="auto">
          <a:xfrm>
            <a:off x="46379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42</a:t>
            </a:r>
          </a:p>
        </p:txBody>
      </p:sp>
      <p:sp>
        <p:nvSpPr>
          <p:cNvPr id="107600" name="Text Box 80"/>
          <p:cNvSpPr txBox="1">
            <a:spLocks noChangeArrowheads="1"/>
          </p:cNvSpPr>
          <p:nvPr/>
        </p:nvSpPr>
        <p:spPr bwMode="auto">
          <a:xfrm>
            <a:off x="51713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43</a:t>
            </a:r>
          </a:p>
        </p:txBody>
      </p:sp>
      <p:sp>
        <p:nvSpPr>
          <p:cNvPr id="107601" name="Text Box 81"/>
          <p:cNvSpPr txBox="1">
            <a:spLocks noChangeArrowheads="1"/>
          </p:cNvSpPr>
          <p:nvPr/>
        </p:nvSpPr>
        <p:spPr bwMode="auto">
          <a:xfrm>
            <a:off x="57047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44</a:t>
            </a:r>
          </a:p>
        </p:txBody>
      </p:sp>
      <p:sp>
        <p:nvSpPr>
          <p:cNvPr id="107602" name="Text Box 82"/>
          <p:cNvSpPr txBox="1">
            <a:spLocks noChangeArrowheads="1"/>
          </p:cNvSpPr>
          <p:nvPr/>
        </p:nvSpPr>
        <p:spPr bwMode="auto">
          <a:xfrm>
            <a:off x="62381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45</a:t>
            </a:r>
          </a:p>
        </p:txBody>
      </p:sp>
      <p:sp>
        <p:nvSpPr>
          <p:cNvPr id="107603" name="Text Box 83"/>
          <p:cNvSpPr txBox="1">
            <a:spLocks noChangeArrowheads="1"/>
          </p:cNvSpPr>
          <p:nvPr/>
        </p:nvSpPr>
        <p:spPr bwMode="auto">
          <a:xfrm>
            <a:off x="6771564" y="28194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46</a:t>
            </a:r>
          </a:p>
        </p:txBody>
      </p:sp>
      <p:sp>
        <p:nvSpPr>
          <p:cNvPr id="107604" name="Rectangle 84"/>
          <p:cNvSpPr>
            <a:spLocks noChangeArrowheads="1"/>
          </p:cNvSpPr>
          <p:nvPr/>
        </p:nvSpPr>
        <p:spPr bwMode="auto">
          <a:xfrm>
            <a:off x="9041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5" name="Rectangle 85"/>
          <p:cNvSpPr>
            <a:spLocks noChangeArrowheads="1"/>
          </p:cNvSpPr>
          <p:nvPr/>
        </p:nvSpPr>
        <p:spPr bwMode="auto">
          <a:xfrm>
            <a:off x="14375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6" name="Rectangle 86"/>
          <p:cNvSpPr>
            <a:spLocks noChangeArrowheads="1"/>
          </p:cNvSpPr>
          <p:nvPr/>
        </p:nvSpPr>
        <p:spPr bwMode="auto">
          <a:xfrm>
            <a:off x="19709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7" name="Rectangle 87"/>
          <p:cNvSpPr>
            <a:spLocks noChangeArrowheads="1"/>
          </p:cNvSpPr>
          <p:nvPr/>
        </p:nvSpPr>
        <p:spPr bwMode="auto">
          <a:xfrm>
            <a:off x="25043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8" name="Rectangle 88"/>
          <p:cNvSpPr>
            <a:spLocks noChangeArrowheads="1"/>
          </p:cNvSpPr>
          <p:nvPr/>
        </p:nvSpPr>
        <p:spPr bwMode="auto">
          <a:xfrm>
            <a:off x="30377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09" name="Rectangle 89"/>
          <p:cNvSpPr>
            <a:spLocks noChangeArrowheads="1"/>
          </p:cNvSpPr>
          <p:nvPr/>
        </p:nvSpPr>
        <p:spPr bwMode="auto">
          <a:xfrm>
            <a:off x="35711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10" name="Rectangle 90"/>
          <p:cNvSpPr>
            <a:spLocks noChangeArrowheads="1"/>
          </p:cNvSpPr>
          <p:nvPr/>
        </p:nvSpPr>
        <p:spPr bwMode="auto">
          <a:xfrm>
            <a:off x="41045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11" name="Rectangle 91"/>
          <p:cNvSpPr>
            <a:spLocks noChangeArrowheads="1"/>
          </p:cNvSpPr>
          <p:nvPr/>
        </p:nvSpPr>
        <p:spPr bwMode="auto">
          <a:xfrm>
            <a:off x="46379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12" name="Rectangle 92"/>
          <p:cNvSpPr>
            <a:spLocks noChangeArrowheads="1"/>
          </p:cNvSpPr>
          <p:nvPr/>
        </p:nvSpPr>
        <p:spPr bwMode="auto">
          <a:xfrm>
            <a:off x="51713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13" name="Rectangle 93"/>
          <p:cNvSpPr>
            <a:spLocks noChangeArrowheads="1"/>
          </p:cNvSpPr>
          <p:nvPr/>
        </p:nvSpPr>
        <p:spPr bwMode="auto">
          <a:xfrm>
            <a:off x="57047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14" name="Rectangle 94"/>
          <p:cNvSpPr>
            <a:spLocks noChangeArrowheads="1"/>
          </p:cNvSpPr>
          <p:nvPr/>
        </p:nvSpPr>
        <p:spPr bwMode="auto">
          <a:xfrm>
            <a:off x="62381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15" name="Rectangle 95"/>
          <p:cNvSpPr>
            <a:spLocks noChangeArrowheads="1"/>
          </p:cNvSpPr>
          <p:nvPr/>
        </p:nvSpPr>
        <p:spPr bwMode="auto">
          <a:xfrm>
            <a:off x="6771564" y="3733800"/>
            <a:ext cx="533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616" name="Text Box 96"/>
          <p:cNvSpPr txBox="1">
            <a:spLocks noChangeArrowheads="1"/>
          </p:cNvSpPr>
          <p:nvPr/>
        </p:nvSpPr>
        <p:spPr bwMode="auto">
          <a:xfrm>
            <a:off x="8533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 dirty="0"/>
              <a:t>39</a:t>
            </a:r>
          </a:p>
        </p:txBody>
      </p:sp>
      <p:sp>
        <p:nvSpPr>
          <p:cNvPr id="107617" name="Text Box 97"/>
          <p:cNvSpPr txBox="1">
            <a:spLocks noChangeArrowheads="1"/>
          </p:cNvSpPr>
          <p:nvPr/>
        </p:nvSpPr>
        <p:spPr bwMode="auto">
          <a:xfrm>
            <a:off x="19709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41</a:t>
            </a:r>
          </a:p>
        </p:txBody>
      </p:sp>
      <p:sp>
        <p:nvSpPr>
          <p:cNvPr id="107618" name="Text Box 98"/>
          <p:cNvSpPr txBox="1">
            <a:spLocks noChangeArrowheads="1"/>
          </p:cNvSpPr>
          <p:nvPr/>
        </p:nvSpPr>
        <p:spPr bwMode="auto">
          <a:xfrm>
            <a:off x="41045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45</a:t>
            </a:r>
          </a:p>
        </p:txBody>
      </p:sp>
      <p:sp>
        <p:nvSpPr>
          <p:cNvPr id="107619" name="Text Box 99"/>
          <p:cNvSpPr txBox="1">
            <a:spLocks noChangeArrowheads="1"/>
          </p:cNvSpPr>
          <p:nvPr/>
        </p:nvSpPr>
        <p:spPr bwMode="auto">
          <a:xfrm>
            <a:off x="14375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40</a:t>
            </a:r>
          </a:p>
        </p:txBody>
      </p:sp>
      <p:sp>
        <p:nvSpPr>
          <p:cNvPr id="107620" name="Text Box 100"/>
          <p:cNvSpPr txBox="1">
            <a:spLocks noChangeArrowheads="1"/>
          </p:cNvSpPr>
          <p:nvPr/>
        </p:nvSpPr>
        <p:spPr bwMode="auto">
          <a:xfrm>
            <a:off x="25043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42</a:t>
            </a:r>
          </a:p>
        </p:txBody>
      </p:sp>
      <p:sp>
        <p:nvSpPr>
          <p:cNvPr id="107621" name="Text Box 101"/>
          <p:cNvSpPr txBox="1">
            <a:spLocks noChangeArrowheads="1"/>
          </p:cNvSpPr>
          <p:nvPr/>
        </p:nvSpPr>
        <p:spPr bwMode="auto">
          <a:xfrm>
            <a:off x="29615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43</a:t>
            </a:r>
          </a:p>
        </p:txBody>
      </p:sp>
      <p:sp>
        <p:nvSpPr>
          <p:cNvPr id="107622" name="Text Box 102"/>
          <p:cNvSpPr txBox="1">
            <a:spLocks noChangeArrowheads="1"/>
          </p:cNvSpPr>
          <p:nvPr/>
        </p:nvSpPr>
        <p:spPr bwMode="auto">
          <a:xfrm>
            <a:off x="35711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44</a:t>
            </a:r>
          </a:p>
        </p:txBody>
      </p:sp>
      <p:sp>
        <p:nvSpPr>
          <p:cNvPr id="107623" name="Text Box 103"/>
          <p:cNvSpPr txBox="1">
            <a:spLocks noChangeArrowheads="1"/>
          </p:cNvSpPr>
          <p:nvPr/>
        </p:nvSpPr>
        <p:spPr bwMode="auto">
          <a:xfrm>
            <a:off x="46379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46</a:t>
            </a:r>
          </a:p>
        </p:txBody>
      </p:sp>
      <p:sp>
        <p:nvSpPr>
          <p:cNvPr id="107624" name="Text Box 104"/>
          <p:cNvSpPr txBox="1">
            <a:spLocks noChangeArrowheads="1"/>
          </p:cNvSpPr>
          <p:nvPr/>
        </p:nvSpPr>
        <p:spPr bwMode="auto">
          <a:xfrm>
            <a:off x="51713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47</a:t>
            </a:r>
          </a:p>
        </p:txBody>
      </p:sp>
      <p:sp>
        <p:nvSpPr>
          <p:cNvPr id="107625" name="Text Box 105"/>
          <p:cNvSpPr txBox="1">
            <a:spLocks noChangeArrowheads="1"/>
          </p:cNvSpPr>
          <p:nvPr/>
        </p:nvSpPr>
        <p:spPr bwMode="auto">
          <a:xfrm>
            <a:off x="57047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48</a:t>
            </a:r>
          </a:p>
        </p:txBody>
      </p:sp>
      <p:sp>
        <p:nvSpPr>
          <p:cNvPr id="107626" name="Text Box 106"/>
          <p:cNvSpPr txBox="1">
            <a:spLocks noChangeArrowheads="1"/>
          </p:cNvSpPr>
          <p:nvPr/>
        </p:nvSpPr>
        <p:spPr bwMode="auto">
          <a:xfrm>
            <a:off x="62381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/>
              <a:t>49</a:t>
            </a:r>
          </a:p>
        </p:txBody>
      </p:sp>
      <p:sp>
        <p:nvSpPr>
          <p:cNvPr id="107627" name="Text Box 107"/>
          <p:cNvSpPr txBox="1">
            <a:spLocks noChangeArrowheads="1"/>
          </p:cNvSpPr>
          <p:nvPr/>
        </p:nvSpPr>
        <p:spPr bwMode="auto">
          <a:xfrm>
            <a:off x="6771564" y="3733800"/>
            <a:ext cx="609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2" name="Oval 1"/>
          <p:cNvSpPr/>
          <p:nvPr/>
        </p:nvSpPr>
        <p:spPr>
          <a:xfrm>
            <a:off x="1462964" y="1752600"/>
            <a:ext cx="5080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Object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8" y="356875"/>
            <a:ext cx="838200" cy="62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sp>
        <p:nvSpPr>
          <p:cNvPr id="80" name="TextBox 79"/>
          <p:cNvSpPr txBox="1"/>
          <p:nvPr/>
        </p:nvSpPr>
        <p:spPr>
          <a:xfrm>
            <a:off x="284328" y="45593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.VnBodoniH" panose="020B7200000000000000" pitchFamily="34" charset="0"/>
                <a:cs typeface="Tahoma" panose="020B0604030504040204" pitchFamily="34" charset="0"/>
              </a:rPr>
              <a:t>3</a:t>
            </a:r>
            <a:endParaRPr lang="vi-VN" sz="2000" dirty="0">
              <a:solidFill>
                <a:srgbClr val="000099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40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7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7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7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7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7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7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7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07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07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7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7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0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0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107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07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07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107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107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107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107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2000"/>
                                        <p:tgtEl>
                                          <p:spTgt spid="10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107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6" accel="22000" decel="36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2000" fill="hold"/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7" presetID="3" presetClass="emph" presetSubtype="6" accel="22000" decel="36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8" dur="2000" fill="hold"/>
                                        <p:tgtEl>
                                          <p:spTgt spid="107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mph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92" dur="2000" fill="hold"/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9" dur="2000" fill="hold"/>
                                        <p:tgtEl>
                                          <p:spTgt spid="1075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0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000" fill="hold"/>
                                        <p:tgtEl>
                                          <p:spTgt spid="1075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3" dur="2000" fill="hold"/>
                                        <p:tgtEl>
                                          <p:spTgt spid="1075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5" dur="2000" fill="hold"/>
                                        <p:tgtEl>
                                          <p:spTgt spid="1075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7" dur="2000" fill="hold"/>
                                        <p:tgtEl>
                                          <p:spTgt spid="1075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2000" fill="hold"/>
                                        <p:tgtEl>
                                          <p:spTgt spid="1075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1" dur="2000" fill="hold"/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2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000" fill="hold"/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5" dur="2000" fill="hold"/>
                                        <p:tgtEl>
                                          <p:spTgt spid="1075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7" dur="2000" fill="hold"/>
                                        <p:tgtEl>
                                          <p:spTgt spid="107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000" fill="hold"/>
                                        <p:tgtEl>
                                          <p:spTgt spid="1075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0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1" dur="2000" fill="hold"/>
                                        <p:tgtEl>
                                          <p:spTgt spid="1075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2000" fill="hold"/>
                                        <p:tgtEl>
                                          <p:spTgt spid="107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7" dur="2000" fill="hold"/>
                                        <p:tgtEl>
                                          <p:spTgt spid="1075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8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9" dur="2000" fill="hold"/>
                                        <p:tgtEl>
                                          <p:spTgt spid="1075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0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2000" fill="hold"/>
                                        <p:tgtEl>
                                          <p:spTgt spid="1075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2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3" dur="2000" fill="hold"/>
                                        <p:tgtEl>
                                          <p:spTgt spid="1075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4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5" dur="2000" fill="hold"/>
                                        <p:tgtEl>
                                          <p:spTgt spid="1075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6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7" dur="2000" fill="hold"/>
                                        <p:tgtEl>
                                          <p:spTgt spid="1076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8" presetID="3" presetClass="emph" presetSubtype="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9" dur="2000" fill="hold"/>
                                        <p:tgtEl>
                                          <p:spTgt spid="1076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0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1" dur="2000" fill="hold"/>
                                        <p:tgtEl>
                                          <p:spTgt spid="107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3" dur="2000" fill="hold"/>
                                        <p:tgtEl>
                                          <p:spTgt spid="1076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4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5" dur="2000" fill="hold"/>
                                        <p:tgtEl>
                                          <p:spTgt spid="1075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6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2000" fill="hold"/>
                                        <p:tgtEl>
                                          <p:spTgt spid="1075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8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9" dur="2000" fill="hold"/>
                                        <p:tgtEl>
                                          <p:spTgt spid="1075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" presetClass="emph" presetSubtype="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3" dur="2000" fill="hold"/>
                                        <p:tgtEl>
                                          <p:spTgt spid="107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4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5" dur="2000" fill="hold"/>
                                        <p:tgtEl>
                                          <p:spTgt spid="1076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6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7" dur="2000" fill="hold"/>
                                        <p:tgtEl>
                                          <p:spTgt spid="107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8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2000" fill="hold"/>
                                        <p:tgtEl>
                                          <p:spTgt spid="107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0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1" dur="2000" fill="hold"/>
                                        <p:tgtEl>
                                          <p:spTgt spid="107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2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3" dur="2000" fill="hold"/>
                                        <p:tgtEl>
                                          <p:spTgt spid="107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4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5" dur="2000" fill="hold"/>
                                        <p:tgtEl>
                                          <p:spTgt spid="1076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6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2000" fill="hold"/>
                                        <p:tgtEl>
                                          <p:spTgt spid="1076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8" presetID="3" presetClass="emph" presetSubtype="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9" dur="2000" fill="hold"/>
                                        <p:tgtEl>
                                          <p:spTgt spid="1076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0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1" dur="2000" fill="hold"/>
                                        <p:tgtEl>
                                          <p:spTgt spid="1076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2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3" dur="2000" fill="hold"/>
                                        <p:tgtEl>
                                          <p:spTgt spid="1076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4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5" dur="2000" fill="hold"/>
                                        <p:tgtEl>
                                          <p:spTgt spid="1076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65" grpId="0"/>
      <p:bldP spid="107566" grpId="0"/>
      <p:bldP spid="107567" grpId="0"/>
      <p:bldP spid="107568" grpId="0"/>
      <p:bldP spid="107569" grpId="0"/>
      <p:bldP spid="107569" grpId="1"/>
      <p:bldP spid="107569" grpId="2"/>
      <p:bldP spid="107570" grpId="0"/>
      <p:bldP spid="107570" grpId="1"/>
      <p:bldP spid="107571" grpId="0"/>
      <p:bldP spid="107571" grpId="1"/>
      <p:bldP spid="107572" grpId="0"/>
      <p:bldP spid="107572" grpId="1"/>
      <p:bldP spid="107573" grpId="0"/>
      <p:bldP spid="107573" grpId="1"/>
      <p:bldP spid="107574" grpId="0"/>
      <p:bldP spid="107574" grpId="1"/>
      <p:bldP spid="107575" grpId="0"/>
      <p:bldP spid="107575" grpId="1"/>
      <p:bldP spid="107575" grpId="2"/>
      <p:bldP spid="107576" grpId="0"/>
      <p:bldP spid="107576" grpId="1"/>
      <p:bldP spid="107577" grpId="0"/>
      <p:bldP spid="107577" grpId="1"/>
      <p:bldP spid="107591" grpId="0"/>
      <p:bldP spid="107592" grpId="0"/>
      <p:bldP spid="107592" grpId="1"/>
      <p:bldP spid="107593" grpId="0"/>
      <p:bldP spid="107593" grpId="1"/>
      <p:bldP spid="107595" grpId="0"/>
      <p:bldP spid="107595" grpId="1"/>
      <p:bldP spid="107596" grpId="0"/>
      <p:bldP spid="107597" grpId="0"/>
      <p:bldP spid="107597" grpId="1"/>
      <p:bldP spid="107598" grpId="0"/>
      <p:bldP spid="107598" grpId="1"/>
      <p:bldP spid="107599" grpId="0"/>
      <p:bldP spid="107600" grpId="0"/>
      <p:bldP spid="107600" grpId="1"/>
      <p:bldP spid="107601" grpId="0"/>
      <p:bldP spid="107601" grpId="1"/>
      <p:bldP spid="107601" grpId="2"/>
      <p:bldP spid="107602" grpId="0"/>
      <p:bldP spid="107602" grpId="1"/>
      <p:bldP spid="107603" grpId="0"/>
      <p:bldP spid="107616" grpId="0"/>
      <p:bldP spid="107616" grpId="1"/>
      <p:bldP spid="107617" grpId="0"/>
      <p:bldP spid="107617" grpId="1"/>
      <p:bldP spid="107618" grpId="0"/>
      <p:bldP spid="107619" grpId="0"/>
      <p:bldP spid="107620" grpId="0"/>
      <p:bldP spid="107620" grpId="1"/>
      <p:bldP spid="107621" grpId="0"/>
      <p:bldP spid="107621" grpId="1"/>
      <p:bldP spid="107622" grpId="0"/>
      <p:bldP spid="107622" grpId="1"/>
      <p:bldP spid="107623" grpId="0"/>
      <p:bldP spid="107623" grpId="1"/>
      <p:bldP spid="107624" grpId="0"/>
      <p:bldP spid="107624" grpId="1"/>
      <p:bldP spid="107625" grpId="0"/>
      <p:bldP spid="107625" grpId="1"/>
      <p:bldP spid="107626" grpId="0"/>
      <p:bldP spid="107626" grpId="1"/>
      <p:bldP spid="107627" grpId="0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83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2" descr="MC9001931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138" y="5432425"/>
            <a:ext cx="11858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 descr="MC9001931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432425"/>
            <a:ext cx="11858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4" descr="MC9001931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958138" y="0"/>
            <a:ext cx="11858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5" descr="MC90019314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0" y="0"/>
            <a:ext cx="1185863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 descr="Girl student raising hand Animated Clipart"/>
          <p:cNvPicPr>
            <a:picLocks noChangeAspect="1" noChangeArrowheads="1" noCrop="1"/>
          </p:cNvPicPr>
          <p:nvPr/>
        </p:nvPicPr>
        <p:blipFill>
          <a:blip r:embed="rId3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1295400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0" y="4277995"/>
            <a:ext cx="9067800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88900" y="4524391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2053818" y="4510536"/>
            <a:ext cx="41229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99"/>
                </a:solidFill>
              </a:rPr>
              <a:t>20</a:t>
            </a:r>
          </a:p>
        </p:txBody>
      </p:sp>
      <p:sp>
        <p:nvSpPr>
          <p:cNvPr id="144" name="TextBox 143"/>
          <p:cNvSpPr txBox="1">
            <a:spLocks noChangeArrowheads="1"/>
          </p:cNvSpPr>
          <p:nvPr/>
        </p:nvSpPr>
        <p:spPr bwMode="auto">
          <a:xfrm>
            <a:off x="354012" y="2570004"/>
            <a:ext cx="698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99"/>
                </a:solidFill>
              </a:rPr>
              <a:t>10</a:t>
            </a:r>
          </a:p>
        </p:txBody>
      </p:sp>
      <p:sp>
        <p:nvSpPr>
          <p:cNvPr id="154" name="TextBox 153"/>
          <p:cNvSpPr txBox="1">
            <a:spLocks noChangeArrowheads="1"/>
          </p:cNvSpPr>
          <p:nvPr/>
        </p:nvSpPr>
        <p:spPr bwMode="auto">
          <a:xfrm>
            <a:off x="6235700" y="2530316"/>
            <a:ext cx="6985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000099"/>
                </a:solidFill>
              </a:rPr>
              <a:t>20</a:t>
            </a: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381000" y="2462054"/>
            <a:ext cx="8763000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973137" y="2577941"/>
            <a:ext cx="55102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FF0000"/>
                </a:solidFill>
              </a:rPr>
              <a:t> 11  12  13  14  15  16  17  18 19</a:t>
            </a:r>
          </a:p>
        </p:txBody>
      </p:sp>
      <p:grpSp>
        <p:nvGrpSpPr>
          <p:cNvPr id="88080" name="Group 88079"/>
          <p:cNvGrpSpPr>
            <a:grpSpLocks/>
          </p:cNvGrpSpPr>
          <p:nvPr/>
        </p:nvGrpSpPr>
        <p:grpSpPr bwMode="auto">
          <a:xfrm>
            <a:off x="1292225" y="2325529"/>
            <a:ext cx="4740275" cy="244475"/>
            <a:chOff x="1174936" y="4772006"/>
            <a:chExt cx="4739953" cy="244248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1174936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>
              <a:off x="1790844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2392465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2979800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>
              <a:off x="3573485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>
              <a:off x="4190981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>
              <a:off x="4779903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>
              <a:off x="5340253" y="4772006"/>
              <a:ext cx="1587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>
              <a:off x="5911714" y="4772006"/>
              <a:ext cx="3175" cy="244248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822768" y="2189559"/>
            <a:ext cx="5730432" cy="516414"/>
            <a:chOff x="675640" y="3322161"/>
            <a:chExt cx="5936298" cy="51641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685800" y="3581400"/>
              <a:ext cx="5926138" cy="19050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75640" y="3388835"/>
              <a:ext cx="15875" cy="449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596063" y="3322161"/>
              <a:ext cx="15875" cy="44974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" name="Straight Connector 3"/>
          <p:cNvCxnSpPr/>
          <p:nvPr/>
        </p:nvCxnSpPr>
        <p:spPr>
          <a:xfrm>
            <a:off x="838200" y="2323068"/>
            <a:ext cx="0" cy="306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6553200" y="2325529"/>
            <a:ext cx="0" cy="306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80010" y="4115752"/>
            <a:ext cx="2129790" cy="326708"/>
            <a:chOff x="80010" y="3918267"/>
            <a:chExt cx="2129790" cy="326708"/>
          </a:xfrm>
        </p:grpSpPr>
        <p:cxnSp>
          <p:nvCxnSpPr>
            <p:cNvPr id="76" name="Straight Connector 75"/>
            <p:cNvCxnSpPr/>
            <p:nvPr/>
          </p:nvCxnSpPr>
          <p:spPr bwMode="auto">
            <a:xfrm flipV="1">
              <a:off x="87630" y="4076382"/>
              <a:ext cx="2122170" cy="1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 bwMode="auto">
            <a:xfrm>
              <a:off x="80010" y="3935730"/>
              <a:ext cx="0" cy="309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>
              <a:off x="2209800" y="3918267"/>
              <a:ext cx="0" cy="309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2202497" y="4118452"/>
            <a:ext cx="2129790" cy="326708"/>
            <a:chOff x="80010" y="3918267"/>
            <a:chExt cx="2129790" cy="326708"/>
          </a:xfrm>
        </p:grpSpPr>
        <p:cxnSp>
          <p:nvCxnSpPr>
            <p:cNvPr id="114" name="Straight Connector 113"/>
            <p:cNvCxnSpPr/>
            <p:nvPr/>
          </p:nvCxnSpPr>
          <p:spPr bwMode="auto">
            <a:xfrm flipV="1">
              <a:off x="87630" y="4076382"/>
              <a:ext cx="2122170" cy="1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 bwMode="auto">
            <a:xfrm>
              <a:off x="80010" y="3935730"/>
              <a:ext cx="0" cy="30924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 bwMode="auto">
            <a:xfrm>
              <a:off x="2209800" y="3918267"/>
              <a:ext cx="0" cy="309245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4336097" y="4117974"/>
            <a:ext cx="2129790" cy="326708"/>
            <a:chOff x="80010" y="3918267"/>
            <a:chExt cx="2129790" cy="326708"/>
          </a:xfrm>
        </p:grpSpPr>
        <p:cxnSp>
          <p:nvCxnSpPr>
            <p:cNvPr id="119" name="Straight Connector 118"/>
            <p:cNvCxnSpPr/>
            <p:nvPr/>
          </p:nvCxnSpPr>
          <p:spPr bwMode="auto">
            <a:xfrm flipV="1">
              <a:off x="87630" y="4076382"/>
              <a:ext cx="2122170" cy="1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 bwMode="auto">
            <a:xfrm>
              <a:off x="80010" y="3935730"/>
              <a:ext cx="0" cy="309245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 bwMode="auto">
            <a:xfrm>
              <a:off x="2209800" y="3918267"/>
              <a:ext cx="0" cy="309245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" name="Group 121"/>
          <p:cNvGrpSpPr/>
          <p:nvPr/>
        </p:nvGrpSpPr>
        <p:grpSpPr>
          <a:xfrm>
            <a:off x="6470014" y="4119721"/>
            <a:ext cx="2129790" cy="326708"/>
            <a:chOff x="80010" y="3918267"/>
            <a:chExt cx="2129790" cy="326708"/>
          </a:xfrm>
        </p:grpSpPr>
        <p:cxnSp>
          <p:nvCxnSpPr>
            <p:cNvPr id="123" name="Straight Connector 122"/>
            <p:cNvCxnSpPr/>
            <p:nvPr/>
          </p:nvCxnSpPr>
          <p:spPr bwMode="auto">
            <a:xfrm flipV="1">
              <a:off x="87630" y="4076382"/>
              <a:ext cx="2122170" cy="1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 bwMode="auto">
            <a:xfrm>
              <a:off x="80010" y="3935730"/>
              <a:ext cx="0" cy="309245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 bwMode="auto">
            <a:xfrm>
              <a:off x="2209800" y="3918267"/>
              <a:ext cx="0" cy="309245"/>
            </a:xfrm>
            <a:prstGeom prst="line">
              <a:avLst/>
            </a:prstGeom>
            <a:ln w="38100">
              <a:solidFill>
                <a:srgbClr val="00009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7" name="TextBox 126"/>
          <p:cNvSpPr txBox="1">
            <a:spLocks noChangeArrowheads="1"/>
          </p:cNvSpPr>
          <p:nvPr/>
        </p:nvSpPr>
        <p:spPr bwMode="auto">
          <a:xfrm>
            <a:off x="8345171" y="4495800"/>
            <a:ext cx="4699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 smtClean="0">
                <a:solidFill>
                  <a:srgbClr val="FF0000"/>
                </a:solidFill>
              </a:rPr>
              <a:t>50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270882" y="4137184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89738" y="4147899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98861" y="4134080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903862" y="4130940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1118104" y="4134046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1350815" y="4130906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1565127" y="4130940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1793224" y="4134046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2012080" y="4130906"/>
            <a:ext cx="0" cy="287813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>
            <a:spLocks noChangeArrowheads="1"/>
          </p:cNvSpPr>
          <p:nvPr/>
        </p:nvSpPr>
        <p:spPr bwMode="auto">
          <a:xfrm>
            <a:off x="146050" y="4538246"/>
            <a:ext cx="22796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b="1" spc="-80" smtClean="0">
                <a:solidFill>
                  <a:srgbClr val="FF0000"/>
                </a:solidFill>
              </a:rPr>
              <a:t>11 12 13 14 15 16 17 18 19</a:t>
            </a:r>
            <a:endParaRPr lang="en-US" sz="1400" b="1" spc="-8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23698 0.2641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58" y="1319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7037E-7 L -0.24931 0.1747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65" y="872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22222E-6 L -0.49514 0.1840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57" y="919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49167 0.227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1136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-0.25885 0.23195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51" y="1159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05191 0.1782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8912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3.33333E-6 0.2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14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15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8808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88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8" grpId="0"/>
      <p:bldP spid="144" grpId="1"/>
      <p:bldP spid="144" grpId="2"/>
      <p:bldP spid="144" grpId="3"/>
      <p:bldP spid="154" grpId="1"/>
      <p:bldP spid="154" grpId="2"/>
      <p:bldP spid="154" grpId="3"/>
      <p:bldP spid="52" grpId="0"/>
      <p:bldP spid="52" grpId="1"/>
      <p:bldP spid="52" grpId="2"/>
      <p:bldP spid="52" grpId="3"/>
      <p:bldP spid="127" grpId="0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252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574540"/>
              </p:ext>
            </p:extLst>
          </p:nvPr>
        </p:nvGraphicFramePr>
        <p:xfrm>
          <a:off x="914400" y="152400"/>
          <a:ext cx="7467600" cy="643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  <a:gridCol w="4114800"/>
              </a:tblGrid>
              <a:tr h="117330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2286000" y="1371600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071446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672336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97723" y="1925597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7723" y="2511117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4267528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4277" y="5986434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7723" y="4878439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4277" y="5440407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077" y="1355211"/>
            <a:ext cx="24897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mốt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64318" y="1957119"/>
            <a:ext cx="23615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hai</a:t>
            </a:r>
            <a:endParaRPr lang="vi-VN" sz="3000" dirty="0"/>
          </a:p>
        </p:txBody>
      </p:sp>
      <p:sp>
        <p:nvSpPr>
          <p:cNvPr id="19" name="Rectangle 18"/>
          <p:cNvSpPr/>
          <p:nvPr/>
        </p:nvSpPr>
        <p:spPr>
          <a:xfrm>
            <a:off x="5276331" y="2532513"/>
            <a:ext cx="22541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ba</a:t>
            </a:r>
            <a:endParaRPr lang="vi-VN" sz="3000" dirty="0"/>
          </a:p>
        </p:txBody>
      </p:sp>
      <p:sp>
        <p:nvSpPr>
          <p:cNvPr id="20" name="Rectangle 19"/>
          <p:cNvSpPr/>
          <p:nvPr/>
        </p:nvSpPr>
        <p:spPr>
          <a:xfrm>
            <a:off x="5289252" y="3107907"/>
            <a:ext cx="2207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tư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71667" y="3713530"/>
            <a:ext cx="24689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lăm</a:t>
            </a:r>
            <a:endParaRPr lang="vi-VN" sz="3000" dirty="0"/>
          </a:p>
        </p:txBody>
      </p:sp>
      <p:sp>
        <p:nvSpPr>
          <p:cNvPr id="22" name="Rectangle 21"/>
          <p:cNvSpPr/>
          <p:nvPr/>
        </p:nvSpPr>
        <p:spPr>
          <a:xfrm>
            <a:off x="5292978" y="4295707"/>
            <a:ext cx="24032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sáu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82888" y="4801164"/>
            <a:ext cx="24465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bảy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2698" y="5393811"/>
            <a:ext cx="24897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tám</a:t>
            </a:r>
            <a:endParaRPr lang="vi-VN" sz="3000" dirty="0"/>
          </a:p>
        </p:txBody>
      </p:sp>
      <p:sp>
        <p:nvSpPr>
          <p:cNvPr id="25" name="Rectangle 24"/>
          <p:cNvSpPr/>
          <p:nvPr/>
        </p:nvSpPr>
        <p:spPr>
          <a:xfrm>
            <a:off x="5352448" y="6023713"/>
            <a:ext cx="2553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chín</a:t>
            </a:r>
            <a:endParaRPr lang="vi-VN" sz="3000" dirty="0"/>
          </a:p>
        </p:txBody>
      </p:sp>
      <p:sp>
        <p:nvSpPr>
          <p:cNvPr id="4" name="TextBox 3"/>
          <p:cNvSpPr txBox="1"/>
          <p:nvPr/>
        </p:nvSpPr>
        <p:spPr>
          <a:xfrm>
            <a:off x="2125217" y="436183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55970" y="436749"/>
            <a:ext cx="154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01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396088"/>
              </p:ext>
            </p:extLst>
          </p:nvPr>
        </p:nvGraphicFramePr>
        <p:xfrm>
          <a:off x="1295400" y="152400"/>
          <a:ext cx="6858000" cy="643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0282"/>
                <a:gridCol w="4007718"/>
              </a:tblGrid>
              <a:tr h="117330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2297723" y="1925597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97723" y="2511117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0" y="4267528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74277" y="5986434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97723" y="4878439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74277" y="5440407"/>
            <a:ext cx="56938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246077" y="1355211"/>
            <a:ext cx="24897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mốt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64318" y="1957119"/>
            <a:ext cx="23615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hai</a:t>
            </a:r>
            <a:endParaRPr lang="vi-VN" sz="3000" dirty="0"/>
          </a:p>
        </p:txBody>
      </p:sp>
      <p:sp>
        <p:nvSpPr>
          <p:cNvPr id="19" name="Rectangle 18"/>
          <p:cNvSpPr/>
          <p:nvPr/>
        </p:nvSpPr>
        <p:spPr>
          <a:xfrm>
            <a:off x="5276331" y="2532513"/>
            <a:ext cx="22541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ba</a:t>
            </a:r>
            <a:endParaRPr lang="vi-VN" sz="3000" dirty="0"/>
          </a:p>
        </p:txBody>
      </p:sp>
      <p:sp>
        <p:nvSpPr>
          <p:cNvPr id="20" name="Rectangle 19"/>
          <p:cNvSpPr/>
          <p:nvPr/>
        </p:nvSpPr>
        <p:spPr>
          <a:xfrm>
            <a:off x="5289252" y="3107907"/>
            <a:ext cx="220765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tư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71667" y="3713530"/>
            <a:ext cx="2468946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lăm</a:t>
            </a:r>
            <a:endParaRPr lang="vi-VN" sz="3000" dirty="0"/>
          </a:p>
        </p:txBody>
      </p:sp>
      <p:sp>
        <p:nvSpPr>
          <p:cNvPr id="22" name="Rectangle 21"/>
          <p:cNvSpPr/>
          <p:nvPr/>
        </p:nvSpPr>
        <p:spPr>
          <a:xfrm>
            <a:off x="5292978" y="4295707"/>
            <a:ext cx="240322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sáu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82888" y="4801164"/>
            <a:ext cx="24465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bảy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312698" y="5393811"/>
            <a:ext cx="24897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tám</a:t>
            </a:r>
            <a:endParaRPr lang="vi-VN" sz="3000" dirty="0"/>
          </a:p>
        </p:txBody>
      </p:sp>
      <p:sp>
        <p:nvSpPr>
          <p:cNvPr id="25" name="Rectangle 24"/>
          <p:cNvSpPr/>
          <p:nvPr/>
        </p:nvSpPr>
        <p:spPr>
          <a:xfrm>
            <a:off x="5352448" y="6023713"/>
            <a:ext cx="255390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mươi chín</a:t>
            </a:r>
            <a:endParaRPr lang="vi-VN" sz="3000" dirty="0"/>
          </a:p>
        </p:txBody>
      </p:sp>
      <p:sp>
        <p:nvSpPr>
          <p:cNvPr id="29" name="Oval 28"/>
          <p:cNvSpPr/>
          <p:nvPr/>
        </p:nvSpPr>
        <p:spPr>
          <a:xfrm>
            <a:off x="2025571" y="3707067"/>
            <a:ext cx="1066800" cy="516154"/>
          </a:xfrm>
          <a:prstGeom prst="ellipse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2057400" y="1336965"/>
            <a:ext cx="1066800" cy="516154"/>
          </a:xfrm>
          <a:prstGeom prst="ellipse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049017" y="3108601"/>
            <a:ext cx="1066800" cy="516154"/>
          </a:xfrm>
          <a:prstGeom prst="ellipse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2177971" y="382626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84160" y="402158"/>
            <a:ext cx="154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13709" y="1302234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0" y="3071446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3672336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vi-VN" sz="3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36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6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8" presetID="3" presetClass="emph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1" grpId="0"/>
      <p:bldP spid="29" grpId="0" animBg="1"/>
      <p:bldP spid="4" grpId="0" animBg="1"/>
      <p:bldP spid="28" grpId="0" animBg="1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30262"/>
              </p:ext>
            </p:extLst>
          </p:nvPr>
        </p:nvGraphicFramePr>
        <p:xfrm>
          <a:off x="1295400" y="152400"/>
          <a:ext cx="7086600" cy="6439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45291"/>
                <a:gridCol w="4141309"/>
              </a:tblGrid>
              <a:tr h="588184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585120">
                <a:tc>
                  <a:txBody>
                    <a:bodyPr/>
                    <a:lstStyle/>
                    <a:p>
                      <a:pPr algn="ctr"/>
                      <a:endParaRPr lang="vi-VN" sz="3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</a:t>
                      </a:r>
                      <a:endParaRPr lang="vi-VN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09137" y="1355211"/>
            <a:ext cx="17524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vi-VN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81797" y="3107907"/>
            <a:ext cx="17524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vi-VN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195467" y="3713530"/>
            <a:ext cx="175240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endParaRPr lang="vi-VN" sz="3000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09800" y="138678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84160" y="186956"/>
            <a:ext cx="1546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vi-VN" sz="28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832233" y="1349345"/>
            <a:ext cx="82586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ốt</a:t>
            </a:r>
            <a:endParaRPr lang="vi-VN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820896" y="3118338"/>
            <a:ext cx="54373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endParaRPr lang="vi-VN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2101771" y="3712946"/>
            <a:ext cx="1066800" cy="516154"/>
          </a:xfrm>
          <a:prstGeom prst="ellipse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133600" y="1342844"/>
            <a:ext cx="1066800" cy="516154"/>
          </a:xfrm>
          <a:prstGeom prst="ellipse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25217" y="3101780"/>
            <a:ext cx="1066800" cy="516154"/>
          </a:xfrm>
          <a:prstGeom prst="ellipse">
            <a:avLst/>
          </a:prstGeom>
          <a:solidFill>
            <a:srgbClr val="FF00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6803188" y="3713530"/>
            <a:ext cx="8050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sz="3000" b="1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vi-VN" sz="30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313709" y="1302234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286000" y="3071446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286000" y="3672336"/>
            <a:ext cx="56938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vi-VN" sz="3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16075" y="1295400"/>
            <a:ext cx="37702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>
                <a:solidFill>
                  <a:srgbClr val="FFFF00"/>
                </a:solidFill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98600" y="3070632"/>
            <a:ext cx="37702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srgbClr val="FFFF00"/>
                </a:solidFill>
              </a:rPr>
              <a:t>4</a:t>
            </a:r>
            <a:endParaRPr lang="en-US">
              <a:solidFill>
                <a:srgbClr val="FFFF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83591" y="3671837"/>
            <a:ext cx="377027" cy="55399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ctr">
              <a:defRPr sz="3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smtClean="0">
                <a:solidFill>
                  <a:srgbClr val="FFFF00"/>
                </a:solidFill>
              </a:rPr>
              <a:t>5</a:t>
            </a:r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048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 animBg="1"/>
      <p:bldP spid="35" grpId="0" animBg="1"/>
      <p:bldP spid="36" grpId="0" animBg="1"/>
      <p:bldP spid="33" grpId="0"/>
      <p:bldP spid="28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992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NI-Times"/>
        <a:ea typeface=""/>
        <a:cs typeface=""/>
      </a:majorFont>
      <a:minorFont>
        <a:latin typeface="VNI-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4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3122</TotalTime>
  <Words>608</Words>
  <Application>Microsoft Office PowerPoint</Application>
  <PresentationFormat>On-screen Show (4:3)</PresentationFormat>
  <Paragraphs>292</Paragraphs>
  <Slides>21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.VnArial</vt:lpstr>
      <vt:lpstr>.VnAvant</vt:lpstr>
      <vt:lpstr>.VnAvantH</vt:lpstr>
      <vt:lpstr>.VnBodoniH</vt:lpstr>
      <vt:lpstr>.VnTifani HeavyH</vt:lpstr>
      <vt:lpstr>.VnTime</vt:lpstr>
      <vt:lpstr>.VnVogue</vt:lpstr>
      <vt:lpstr>Arial</vt:lpstr>
      <vt:lpstr>Century Gothic</vt:lpstr>
      <vt:lpstr>Tahoma</vt:lpstr>
      <vt:lpstr>Times New Roman</vt:lpstr>
      <vt:lpstr>Trebuchet MS</vt:lpstr>
      <vt:lpstr>VNI-Times</vt:lpstr>
      <vt:lpstr>Wingdings 3</vt:lpstr>
      <vt:lpstr>Default Design</vt:lpstr>
      <vt:lpstr>1_Default Design</vt:lpstr>
      <vt:lpstr>Facet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HoangKhiem</dc:creator>
  <cp:lastModifiedBy>My PC</cp:lastModifiedBy>
  <cp:revision>273</cp:revision>
  <cp:lastPrinted>2015-03-04T04:00:15Z</cp:lastPrinted>
  <dcterms:created xsi:type="dcterms:W3CDTF">2010-01-24T14:39:24Z</dcterms:created>
  <dcterms:modified xsi:type="dcterms:W3CDTF">2015-03-09T13:52:18Z</dcterms:modified>
</cp:coreProperties>
</file>